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15"/>
  </p:notesMasterIdLst>
  <p:sldIdLst>
    <p:sldId id="373" r:id="rId5"/>
    <p:sldId id="393" r:id="rId6"/>
    <p:sldId id="394" r:id="rId7"/>
    <p:sldId id="469" r:id="rId8"/>
    <p:sldId id="395" r:id="rId9"/>
    <p:sldId id="470" r:id="rId10"/>
    <p:sldId id="466" r:id="rId11"/>
    <p:sldId id="467" r:id="rId12"/>
    <p:sldId id="471" r:id="rId13"/>
    <p:sldId id="468" r:id="rId14"/>
  </p:sldIdLst>
  <p:sldSz cx="12192000" cy="6858000"/>
  <p:notesSz cx="6735763" cy="9866313"/>
  <p:embeddedFontLst>
    <p:embeddedFont>
      <p:font typeface="Axiforma" panose="00000500000000000000" pitchFamily="50" charset="0"/>
      <p:regular r:id="rId16"/>
      <p:bold r:id="rId17"/>
      <p:italic r:id="rId18"/>
      <p:boldItalic r:id="rId19"/>
    </p:embeddedFont>
    <p:embeddedFont>
      <p:font typeface="Axiforma SemiBold" panose="00000700000000000000" pitchFamily="50" charset="0"/>
      <p:bold r:id="rId20"/>
    </p:embeddedFont>
    <p:embeddedFont>
      <p:font typeface="Calibri" panose="020F0502020204030204" pitchFamily="34" charset="0"/>
      <p:regular r:id="rId21"/>
      <p:bold r:id="rId22"/>
      <p:italic r:id="rId23"/>
      <p:boldItalic r:id="rId24"/>
    </p:embeddedFont>
    <p:embeddedFont>
      <p:font typeface="Raleway" panose="020B0604020202020204" charset="0"/>
      <p:regular r:id="rId25"/>
      <p:bold r:id="rId26"/>
      <p:italic r:id="rId27"/>
      <p:boldItalic r:id="rId28"/>
    </p:embeddedFont>
    <p:embeddedFont>
      <p:font typeface="Roboto" panose="020B0604020202020204" charset="0"/>
      <p:regular r:id="rId29"/>
      <p:bold r:id="rId30"/>
      <p:italic r:id="rId31"/>
      <p:boldItalic r:id="rId32"/>
    </p:embeddedFont>
    <p:embeddedFont>
      <p:font typeface="Wingdings 3" panose="05040102010807070707" pitchFamily="18" charset="2"/>
      <p:regular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06C531-209F-41A9-B3E4-9CF2A3F62000}" v="1" dt="2020-04-20T17:23:31.269"/>
  </p1510:revLst>
</p1510:revInfo>
</file>

<file path=ppt/tableStyles.xml><?xml version="1.0" encoding="utf-8"?>
<a:tblStyleLst xmlns:a="http://schemas.openxmlformats.org/drawingml/2006/main" def="{7717BFC9-759E-466E-BF31-6EFCDADBBDD6}">
  <a:tblStyle styleId="{7717BFC9-759E-466E-BF31-6EFCDADBBDD6}"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0F0F0"/>
          </a:solidFill>
        </a:fill>
      </a:tcStyle>
    </a:wholeTbl>
    <a:band1H>
      <a:tcTxStyle/>
      <a:tcStyle>
        <a:tcBdr/>
        <a:fill>
          <a:solidFill>
            <a:srgbClr val="E0E0E0"/>
          </a:solidFill>
        </a:fill>
      </a:tcStyle>
    </a:band1H>
    <a:band2H>
      <a:tcTxStyle/>
      <a:tcStyle>
        <a:tcBdr/>
      </a:tcStyle>
    </a:band2H>
    <a:band1V>
      <a:tcTxStyle/>
      <a:tcStyle>
        <a:tcBdr/>
        <a:fill>
          <a:solidFill>
            <a:srgbClr val="E0E0E0"/>
          </a:solidFill>
        </a:fill>
      </a:tcStyle>
    </a:band1V>
    <a:band2V>
      <a:tcTxStyle/>
      <a:tcStyle>
        <a:tcBdr/>
      </a:tcStyle>
    </a:band2V>
    <a:lastCol>
      <a:tcTxStyle b="on" i="off">
        <a:font>
          <a:latin typeface="Arial"/>
          <a:ea typeface="Arial"/>
          <a:cs typeface="Arial"/>
        </a:font>
        <a:schemeClr val="lt1"/>
      </a:tcTxStyle>
      <a:tcStyle>
        <a:tcBdr/>
        <a:fill>
          <a:solidFill>
            <a:schemeClr val="accent3"/>
          </a:solidFill>
        </a:fill>
      </a:tcStyle>
    </a:lastCol>
    <a:firstCol>
      <a:tcTxStyle b="on" i="off">
        <a:font>
          <a:latin typeface="Arial"/>
          <a:ea typeface="Arial"/>
          <a:cs typeface="Arial"/>
        </a:font>
        <a:schemeClr val="lt1"/>
      </a:tcTxStyle>
      <a:tcStyle>
        <a:tcBdr/>
        <a:fill>
          <a:solidFill>
            <a:schemeClr val="accent3"/>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a:tcStyle>
        <a:tcBdr/>
      </a:tcStyle>
    </a:neCell>
    <a:nwCell>
      <a:tcTxStyle/>
      <a:tcStyle>
        <a:tcBdr/>
      </a:tcStyle>
    </a:nwCell>
  </a:tblStyle>
  <a:tblStyle styleId="{EA76C2D4-7F52-486E-866D-025B5EA84E91}"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5F9F4"/>
          </a:solidFill>
        </a:fill>
      </a:tcStyle>
    </a:wholeTbl>
    <a:band1H>
      <a:tcTxStyle/>
      <a:tcStyle>
        <a:tcBdr/>
        <a:fill>
          <a:solidFill>
            <a:srgbClr val="EBF4E9"/>
          </a:solidFill>
        </a:fill>
      </a:tcStyle>
    </a:band1H>
    <a:band2H>
      <a:tcTxStyle/>
      <a:tcStyle>
        <a:tcBdr/>
      </a:tcStyle>
    </a:band2H>
    <a:band1V>
      <a:tcTxStyle/>
      <a:tcStyle>
        <a:tcBdr/>
        <a:fill>
          <a:solidFill>
            <a:srgbClr val="EBF4E9"/>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4A0A618B-C0D8-48E7-9A74-497429230DDE}" styleName="Table_2">
    <a:wholeTbl>
      <a:tcTxStyle b="off" i="off">
        <a:font>
          <a:latin typeface="Arial"/>
          <a:ea typeface="Arial"/>
          <a:cs typeface="Arial"/>
        </a:font>
        <a:schemeClr val="dk1"/>
      </a:tcTxStyle>
      <a:tcStyle>
        <a:tcBdr>
          <a:left>
            <a:ln w="12700" cap="flat" cmpd="sng">
              <a:solidFill>
                <a:schemeClr val="accent3"/>
              </a:solidFill>
              <a:prstDash val="solid"/>
              <a:round/>
              <a:headEnd type="none" w="sm" len="sm"/>
              <a:tailEnd type="none" w="sm" len="sm"/>
            </a:ln>
          </a:left>
          <a:right>
            <a:ln w="12700" cap="flat" cmpd="sng">
              <a:solidFill>
                <a:schemeClr val="accent3"/>
              </a:solidFill>
              <a:prstDash val="solid"/>
              <a:round/>
              <a:headEnd type="none" w="sm" len="sm"/>
              <a:tailEnd type="none" w="sm" len="sm"/>
            </a:ln>
          </a:right>
          <a:top>
            <a:ln w="12700" cap="flat" cmpd="sng">
              <a:solidFill>
                <a:schemeClr val="accent3"/>
              </a:solidFill>
              <a:prstDash val="solid"/>
              <a:round/>
              <a:headEnd type="none" w="sm" len="sm"/>
              <a:tailEnd type="none" w="sm" len="sm"/>
            </a:ln>
          </a:top>
          <a:bottom>
            <a:ln w="12700" cap="flat" cmpd="sng">
              <a:solidFill>
                <a:schemeClr val="accent3"/>
              </a:solidFill>
              <a:prstDash val="solid"/>
              <a:round/>
              <a:headEnd type="none" w="sm" len="sm"/>
              <a:tailEnd type="none" w="sm" len="sm"/>
            </a:ln>
          </a:bottom>
          <a:insideH>
            <a:ln w="12700" cap="flat" cmpd="sng">
              <a:solidFill>
                <a:schemeClr val="accent3"/>
              </a:solidFill>
              <a:prstDash val="solid"/>
              <a:round/>
              <a:headEnd type="none" w="sm" len="sm"/>
              <a:tailEnd type="none" w="sm" len="sm"/>
            </a:ln>
          </a:insideH>
          <a:insideV>
            <a:ln w="12700" cap="flat" cmpd="sng">
              <a:solidFill>
                <a:schemeClr val="accent3"/>
              </a:solidFill>
              <a:prstDash val="solid"/>
              <a:round/>
              <a:headEnd type="none" w="sm" len="sm"/>
              <a:tailEnd type="none" w="sm" len="sm"/>
            </a:ln>
          </a:insideV>
        </a:tcBdr>
        <a:fill>
          <a:solidFill>
            <a:srgbClr val="FFFFFF">
              <a:alpha val="0"/>
            </a:srgbClr>
          </a:solidFill>
        </a:fill>
      </a:tcStyle>
    </a:wholeTbl>
    <a:band1H>
      <a:tcTxStyle/>
      <a:tcStyle>
        <a:tcBdr/>
        <a:fill>
          <a:solidFill>
            <a:schemeClr val="accent3">
              <a:alpha val="20000"/>
            </a:schemeClr>
          </a:solidFill>
        </a:fill>
      </a:tcStyle>
    </a:band1H>
    <a:band2H>
      <a:tcTxStyle/>
      <a:tcStyle>
        <a:tcBdr/>
      </a:tcStyle>
    </a:band2H>
    <a:band1V>
      <a:tcTxStyle/>
      <a:tcStyle>
        <a:tcBdr/>
        <a:fill>
          <a:solidFill>
            <a:schemeClr val="accent3">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3"/>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25400" cap="flat" cmpd="sng">
              <a:solidFill>
                <a:schemeClr val="accent3"/>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 styleId="{9B110017-8193-46F3-B64B-DB63A5F725EB}" styleName="Table_3">
    <a:wholeTbl>
      <a:tcTxStyle b="off" i="off">
        <a:font>
          <a:latin typeface="Arial"/>
          <a:ea typeface="Arial"/>
          <a:cs typeface="Arial"/>
        </a:font>
        <a:schemeClr val="dk1"/>
      </a:tcTxStyle>
      <a:tcStyle>
        <a:tcBdr>
          <a:left>
            <a:ln w="12700" cap="flat" cmpd="sng">
              <a:solidFill>
                <a:schemeClr val="accent3"/>
              </a:solidFill>
              <a:prstDash val="solid"/>
              <a:round/>
              <a:headEnd type="none" w="sm" len="sm"/>
              <a:tailEnd type="none" w="sm" len="sm"/>
            </a:ln>
          </a:left>
          <a:right>
            <a:ln w="12700" cap="flat" cmpd="sng">
              <a:solidFill>
                <a:schemeClr val="accent3"/>
              </a:solidFill>
              <a:prstDash val="solid"/>
              <a:round/>
              <a:headEnd type="none" w="sm" len="sm"/>
              <a:tailEnd type="none" w="sm" len="sm"/>
            </a:ln>
          </a:right>
          <a:top>
            <a:ln w="12700" cap="flat" cmpd="sng">
              <a:solidFill>
                <a:schemeClr val="accent3"/>
              </a:solidFill>
              <a:prstDash val="solid"/>
              <a:round/>
              <a:headEnd type="none" w="sm" len="sm"/>
              <a:tailEnd type="none" w="sm" len="sm"/>
            </a:ln>
          </a:top>
          <a:bottom>
            <a:ln w="12700" cap="flat" cmpd="sng">
              <a:solidFill>
                <a:schemeClr val="accent3"/>
              </a:solidFill>
              <a:prstDash val="solid"/>
              <a:round/>
              <a:headEnd type="none" w="sm" len="sm"/>
              <a:tailEnd type="none" w="sm" len="sm"/>
            </a:ln>
          </a:bottom>
          <a:insideH>
            <a:ln w="12700" cap="flat" cmpd="sng">
              <a:solidFill>
                <a:schemeClr val="accent3"/>
              </a:solidFill>
              <a:prstDash val="solid"/>
              <a:round/>
              <a:headEnd type="none" w="sm" len="sm"/>
              <a:tailEnd type="none" w="sm" len="sm"/>
            </a:ln>
          </a:insideH>
          <a:insideV>
            <a:ln w="12700" cap="flat" cmpd="sng">
              <a:solidFill>
                <a:schemeClr val="accent3"/>
              </a:solidFill>
              <a:prstDash val="solid"/>
              <a:round/>
              <a:headEnd type="none" w="sm" len="sm"/>
              <a:tailEnd type="none" w="sm" len="sm"/>
            </a:ln>
          </a:insideV>
        </a:tcBdr>
        <a:fill>
          <a:solidFill>
            <a:srgbClr val="F0F0F0"/>
          </a:solidFill>
        </a:fill>
      </a:tcStyle>
    </a:wholeTbl>
    <a:band1H>
      <a:tcTxStyle/>
      <a:tcStyle>
        <a:tcBdr/>
        <a:fill>
          <a:solidFill>
            <a:srgbClr val="E0E0E0"/>
          </a:solidFill>
        </a:fill>
      </a:tcStyle>
    </a:band1H>
    <a:band2H>
      <a:tcTxStyle/>
      <a:tcStyle>
        <a:tcBdr/>
      </a:tcStyle>
    </a:band2H>
    <a:band1V>
      <a:tcTxStyle/>
      <a:tcStyle>
        <a:tcBdr/>
        <a:fill>
          <a:solidFill>
            <a:srgbClr val="E0E0E0"/>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3"/>
              </a:solidFill>
              <a:prstDash val="solid"/>
              <a:round/>
              <a:headEnd type="none" w="sm" len="sm"/>
              <a:tailEnd type="none" w="sm" len="sm"/>
            </a:ln>
          </a:top>
        </a:tcBdr>
        <a:fill>
          <a:solidFill>
            <a:srgbClr val="F0F0F0"/>
          </a:solidFill>
        </a:fill>
      </a:tcStyle>
    </a:lastRow>
    <a:seCell>
      <a:tcTxStyle/>
      <a:tcStyle>
        <a:tcBdr/>
      </a:tcStyle>
    </a:seCell>
    <a:swCell>
      <a:tcTxStyle/>
      <a:tcStyle>
        <a:tcBdr/>
      </a:tcStyle>
    </a:swCell>
    <a:firstRow>
      <a:tcTxStyle b="on" i="off"/>
      <a:tcStyle>
        <a:tcBdr/>
        <a:fill>
          <a:solidFill>
            <a:srgbClr val="F0F0F0"/>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003" autoAdjust="0"/>
  </p:normalViewPr>
  <p:slideViewPr>
    <p:cSldViewPr snapToGrid="0">
      <p:cViewPr varScale="1">
        <p:scale>
          <a:sx n="77" d="100"/>
          <a:sy n="77" d="100"/>
        </p:scale>
        <p:origin x="1878" y="96"/>
      </p:cViewPr>
      <p:guideLst/>
    </p:cSldViewPr>
  </p:slideViewPr>
  <p:notesTextViewPr>
    <p:cViewPr>
      <p:scale>
        <a:sx n="1" d="1"/>
        <a:sy n="1" d="1"/>
      </p:scale>
      <p:origin x="0" y="-576"/>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font" Target="fonts/font11.fntdata"/><Relationship Id="rId39" Type="http://schemas.microsoft.com/office/2015/10/relationships/revisionInfo" Target="revisionInfo.xml"/><Relationship Id="rId21" Type="http://schemas.openxmlformats.org/officeDocument/2006/relationships/font" Target="fonts/font6.fntdata"/><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eiss, Kimberly" userId="236e9812-cc8b-464a-906a-7b537f3455ee" providerId="ADAL" clId="{6106C531-209F-41A9-B3E4-9CF2A3F62000}"/>
    <pc:docChg chg="modSld">
      <pc:chgData name="Weiss, Kimberly" userId="236e9812-cc8b-464a-906a-7b537f3455ee" providerId="ADAL" clId="{6106C531-209F-41A9-B3E4-9CF2A3F62000}" dt="2020-04-20T17:34:44.133" v="125" actId="20577"/>
      <pc:docMkLst>
        <pc:docMk/>
      </pc:docMkLst>
      <pc:sldChg chg="modSp modNotesTx">
        <pc:chgData name="Weiss, Kimberly" userId="236e9812-cc8b-464a-906a-7b537f3455ee" providerId="ADAL" clId="{6106C531-209F-41A9-B3E4-9CF2A3F62000}" dt="2020-04-20T17:21:24.397" v="11" actId="20577"/>
        <pc:sldMkLst>
          <pc:docMk/>
          <pc:sldMk cId="1547518577" sldId="394"/>
        </pc:sldMkLst>
        <pc:spChg chg="mod">
          <ac:chgData name="Weiss, Kimberly" userId="236e9812-cc8b-464a-906a-7b537f3455ee" providerId="ADAL" clId="{6106C531-209F-41A9-B3E4-9CF2A3F62000}" dt="2020-04-20T17:21:24.397" v="11" actId="20577"/>
          <ac:spMkLst>
            <pc:docMk/>
            <pc:sldMk cId="1547518577" sldId="394"/>
            <ac:spMk id="3" creationId="{375696F5-E7FD-4A31-9C94-ECD045545E6B}"/>
          </ac:spMkLst>
        </pc:spChg>
        <pc:spChg chg="mod">
          <ac:chgData name="Weiss, Kimberly" userId="236e9812-cc8b-464a-906a-7b537f3455ee" providerId="ADAL" clId="{6106C531-209F-41A9-B3E4-9CF2A3F62000}" dt="2020-04-17T19:30:57.755" v="0" actId="2"/>
          <ac:spMkLst>
            <pc:docMk/>
            <pc:sldMk cId="1547518577" sldId="394"/>
            <ac:spMk id="4" creationId="{7223FCD5-D771-42E1-BD96-DA7EA7C280CE}"/>
          </ac:spMkLst>
        </pc:spChg>
      </pc:sldChg>
      <pc:sldChg chg="modSp modNotesTx">
        <pc:chgData name="Weiss, Kimberly" userId="236e9812-cc8b-464a-906a-7b537f3455ee" providerId="ADAL" clId="{6106C531-209F-41A9-B3E4-9CF2A3F62000}" dt="2020-04-20T17:32:27.217" v="110" actId="20577"/>
        <pc:sldMkLst>
          <pc:docMk/>
          <pc:sldMk cId="1083046481" sldId="395"/>
        </pc:sldMkLst>
        <pc:spChg chg="mod">
          <ac:chgData name="Weiss, Kimberly" userId="236e9812-cc8b-464a-906a-7b537f3455ee" providerId="ADAL" clId="{6106C531-209F-41A9-B3E4-9CF2A3F62000}" dt="2020-04-20T17:32:27.217" v="110" actId="20577"/>
          <ac:spMkLst>
            <pc:docMk/>
            <pc:sldMk cId="1083046481" sldId="395"/>
            <ac:spMk id="3" creationId="{1CB21280-11D9-4FB6-A95B-1FDD47E6590B}"/>
          </ac:spMkLst>
        </pc:spChg>
        <pc:spChg chg="mod">
          <ac:chgData name="Weiss, Kimberly" userId="236e9812-cc8b-464a-906a-7b537f3455ee" providerId="ADAL" clId="{6106C531-209F-41A9-B3E4-9CF2A3F62000}" dt="2020-04-20T17:30:33.878" v="93" actId="6549"/>
          <ac:spMkLst>
            <pc:docMk/>
            <pc:sldMk cId="1083046481" sldId="395"/>
            <ac:spMk id="6" creationId="{F60F203B-45ED-475D-8EF9-8C1B2120167E}"/>
          </ac:spMkLst>
        </pc:spChg>
        <pc:spChg chg="mod">
          <ac:chgData name="Weiss, Kimberly" userId="236e9812-cc8b-464a-906a-7b537f3455ee" providerId="ADAL" clId="{6106C531-209F-41A9-B3E4-9CF2A3F62000}" dt="2020-04-20T17:30:48.029" v="95" actId="6549"/>
          <ac:spMkLst>
            <pc:docMk/>
            <pc:sldMk cId="1083046481" sldId="395"/>
            <ac:spMk id="10" creationId="{76062820-046D-47AE-B622-DA97FABB6044}"/>
          </ac:spMkLst>
        </pc:spChg>
      </pc:sldChg>
      <pc:sldChg chg="modNotesTx">
        <pc:chgData name="Weiss, Kimberly" userId="236e9812-cc8b-464a-906a-7b537f3455ee" providerId="ADAL" clId="{6106C531-209F-41A9-B3E4-9CF2A3F62000}" dt="2020-04-20T17:34:44.133" v="125" actId="20577"/>
        <pc:sldMkLst>
          <pc:docMk/>
          <pc:sldMk cId="3468850204" sldId="467"/>
        </pc:sldMkLst>
      </pc:sldChg>
      <pc:sldChg chg="modSp">
        <pc:chgData name="Weiss, Kimberly" userId="236e9812-cc8b-464a-906a-7b537f3455ee" providerId="ADAL" clId="{6106C531-209F-41A9-B3E4-9CF2A3F62000}" dt="2020-04-20T17:23:09.360" v="16" actId="20577"/>
        <pc:sldMkLst>
          <pc:docMk/>
          <pc:sldMk cId="3986060749" sldId="469"/>
        </pc:sldMkLst>
        <pc:spChg chg="mod">
          <ac:chgData name="Weiss, Kimberly" userId="236e9812-cc8b-464a-906a-7b537f3455ee" providerId="ADAL" clId="{6106C531-209F-41A9-B3E4-9CF2A3F62000}" dt="2020-04-20T17:23:09.360" v="16" actId="20577"/>
          <ac:spMkLst>
            <pc:docMk/>
            <pc:sldMk cId="3986060749" sldId="469"/>
            <ac:spMk id="3" creationId="{375696F5-E7FD-4A31-9C94-ECD045545E6B}"/>
          </ac:spMkLst>
        </pc:spChg>
        <pc:spChg chg="mod">
          <ac:chgData name="Weiss, Kimberly" userId="236e9812-cc8b-464a-906a-7b537f3455ee" providerId="ADAL" clId="{6106C531-209F-41A9-B3E4-9CF2A3F62000}" dt="2020-04-20T17:22:50.813" v="15" actId="20577"/>
          <ac:spMkLst>
            <pc:docMk/>
            <pc:sldMk cId="3986060749" sldId="469"/>
            <ac:spMk id="8" creationId="{5E2FFCE9-EFF9-4F6C-852C-989B1A7808C5}"/>
          </ac:spMkLst>
        </pc:spChg>
      </pc:sldChg>
      <pc:sldChg chg="modSp modNotesTx">
        <pc:chgData name="Weiss, Kimberly" userId="236e9812-cc8b-464a-906a-7b537f3455ee" providerId="ADAL" clId="{6106C531-209F-41A9-B3E4-9CF2A3F62000}" dt="2020-04-17T19:31:20.103" v="10" actId="2"/>
        <pc:sldMkLst>
          <pc:docMk/>
          <pc:sldMk cId="1859173826" sldId="470"/>
        </pc:sldMkLst>
        <pc:spChg chg="mod">
          <ac:chgData name="Weiss, Kimberly" userId="236e9812-cc8b-464a-906a-7b537f3455ee" providerId="ADAL" clId="{6106C531-209F-41A9-B3E4-9CF2A3F62000}" dt="2020-04-17T19:31:08.346" v="2" actId="2"/>
          <ac:spMkLst>
            <pc:docMk/>
            <pc:sldMk cId="1859173826" sldId="470"/>
            <ac:spMk id="10" creationId="{76062820-046D-47AE-B622-DA97FABB6044}"/>
          </ac:spMkLst>
        </pc:spChg>
        <pc:spChg chg="mod">
          <ac:chgData name="Weiss, Kimberly" userId="236e9812-cc8b-464a-906a-7b537f3455ee" providerId="ADAL" clId="{6106C531-209F-41A9-B3E4-9CF2A3F62000}" dt="2020-04-17T19:31:10.742" v="3" actId="2"/>
          <ac:spMkLst>
            <pc:docMk/>
            <pc:sldMk cId="1859173826" sldId="470"/>
            <ac:spMk id="11" creationId="{7692640B-96AF-4477-8BD7-88078684913A}"/>
          </ac:spMkLst>
        </pc:spChg>
        <pc:spChg chg="mod">
          <ac:chgData name="Weiss, Kimberly" userId="236e9812-cc8b-464a-906a-7b537f3455ee" providerId="ADAL" clId="{6106C531-209F-41A9-B3E4-9CF2A3F62000}" dt="2020-04-17T19:31:13.621" v="4" actId="2"/>
          <ac:spMkLst>
            <pc:docMk/>
            <pc:sldMk cId="1859173826" sldId="470"/>
            <ac:spMk id="12" creationId="{FFCB8BD5-2FEA-4792-A48E-BE14DFFC2792}"/>
          </ac:spMkLst>
        </pc:spChg>
        <pc:spChg chg="mod">
          <ac:chgData name="Weiss, Kimberly" userId="236e9812-cc8b-464a-906a-7b537f3455ee" providerId="ADAL" clId="{6106C531-209F-41A9-B3E4-9CF2A3F62000}" dt="2020-04-17T19:31:15.150" v="5" actId="2"/>
          <ac:spMkLst>
            <pc:docMk/>
            <pc:sldMk cId="1859173826" sldId="470"/>
            <ac:spMk id="13" creationId="{EE55F344-F509-462C-8AAC-DA44DA5AD6A8}"/>
          </ac:spMkLst>
        </pc:spChg>
      </pc:sldChg>
    </pc:docChg>
  </pc:docChgLst>
  <pc:docChgLst>
    <pc:chgData name="Su Morton" userId="0b81f43b-706d-49f1-bfbb-2481d0ff4d0f" providerId="ADAL" clId="{E38E7640-CB20-41D5-B5C1-22083DE1707D}"/>
    <pc:docChg chg="undo custSel addSld delSld modSld sldOrd delMainMaster">
      <pc:chgData name="Su Morton" userId="0b81f43b-706d-49f1-bfbb-2481d0ff4d0f" providerId="ADAL" clId="{E38E7640-CB20-41D5-B5C1-22083DE1707D}" dt="2020-03-03T23:01:14.605" v="1546" actId="2696"/>
      <pc:docMkLst>
        <pc:docMk/>
      </pc:docMkLst>
      <pc:sldChg chg="del">
        <pc:chgData name="Su Morton" userId="0b81f43b-706d-49f1-bfbb-2481d0ff4d0f" providerId="ADAL" clId="{E38E7640-CB20-41D5-B5C1-22083DE1707D}" dt="2020-03-03T22:36:17.233" v="33" actId="2696"/>
        <pc:sldMkLst>
          <pc:docMk/>
          <pc:sldMk cId="0" sldId="256"/>
        </pc:sldMkLst>
      </pc:sldChg>
      <pc:sldChg chg="del">
        <pc:chgData name="Su Morton" userId="0b81f43b-706d-49f1-bfbb-2481d0ff4d0f" providerId="ADAL" clId="{E38E7640-CB20-41D5-B5C1-22083DE1707D}" dt="2020-03-03T22:45:24.270" v="907" actId="2696"/>
        <pc:sldMkLst>
          <pc:docMk/>
          <pc:sldMk cId="0" sldId="257"/>
        </pc:sldMkLst>
      </pc:sldChg>
      <pc:sldChg chg="del">
        <pc:chgData name="Su Morton" userId="0b81f43b-706d-49f1-bfbb-2481d0ff4d0f" providerId="ADAL" clId="{E38E7640-CB20-41D5-B5C1-22083DE1707D}" dt="2020-03-03T22:49:39.367" v="1190" actId="2696"/>
        <pc:sldMkLst>
          <pc:docMk/>
          <pc:sldMk cId="0" sldId="258"/>
        </pc:sldMkLst>
      </pc:sldChg>
      <pc:sldChg chg="del">
        <pc:chgData name="Su Morton" userId="0b81f43b-706d-49f1-bfbb-2481d0ff4d0f" providerId="ADAL" clId="{E38E7640-CB20-41D5-B5C1-22083DE1707D}" dt="2020-03-03T22:49:46.626" v="1191" actId="2696"/>
        <pc:sldMkLst>
          <pc:docMk/>
          <pc:sldMk cId="0" sldId="259"/>
        </pc:sldMkLst>
      </pc:sldChg>
      <pc:sldChg chg="del">
        <pc:chgData name="Su Morton" userId="0b81f43b-706d-49f1-bfbb-2481d0ff4d0f" providerId="ADAL" clId="{E38E7640-CB20-41D5-B5C1-22083DE1707D}" dt="2020-03-03T22:55:14.249" v="1262" actId="2696"/>
        <pc:sldMkLst>
          <pc:docMk/>
          <pc:sldMk cId="0" sldId="260"/>
        </pc:sldMkLst>
      </pc:sldChg>
      <pc:sldChg chg="modSp del">
        <pc:chgData name="Su Morton" userId="0b81f43b-706d-49f1-bfbb-2481d0ff4d0f" providerId="ADAL" clId="{E38E7640-CB20-41D5-B5C1-22083DE1707D}" dt="2020-03-03T22:59:43.311" v="1512" actId="2696"/>
        <pc:sldMkLst>
          <pc:docMk/>
          <pc:sldMk cId="0" sldId="261"/>
        </pc:sldMkLst>
        <pc:spChg chg="mod">
          <ac:chgData name="Su Morton" userId="0b81f43b-706d-49f1-bfbb-2481d0ff4d0f" providerId="ADAL" clId="{E38E7640-CB20-41D5-B5C1-22083DE1707D}" dt="2020-03-03T22:55:59.692" v="1296" actId="20577"/>
          <ac:spMkLst>
            <pc:docMk/>
            <pc:sldMk cId="0" sldId="261"/>
            <ac:spMk id="128" creationId="{00000000-0000-0000-0000-000000000000}"/>
          </ac:spMkLst>
        </pc:spChg>
      </pc:sldChg>
      <pc:sldChg chg="del">
        <pc:chgData name="Su Morton" userId="0b81f43b-706d-49f1-bfbb-2481d0ff4d0f" providerId="ADAL" clId="{E38E7640-CB20-41D5-B5C1-22083DE1707D}" dt="2020-03-03T22:59:46.839" v="1513" actId="2696"/>
        <pc:sldMkLst>
          <pc:docMk/>
          <pc:sldMk cId="0" sldId="262"/>
        </pc:sldMkLst>
      </pc:sldChg>
      <pc:sldChg chg="del">
        <pc:chgData name="Su Morton" userId="0b81f43b-706d-49f1-bfbb-2481d0ff4d0f" providerId="ADAL" clId="{E38E7640-CB20-41D5-B5C1-22083DE1707D}" dt="2020-03-03T23:00:48.833" v="1541" actId="2696"/>
        <pc:sldMkLst>
          <pc:docMk/>
          <pc:sldMk cId="0" sldId="263"/>
        </pc:sldMkLst>
      </pc:sldChg>
      <pc:sldChg chg="del">
        <pc:chgData name="Su Morton" userId="0b81f43b-706d-49f1-bfbb-2481d0ff4d0f" providerId="ADAL" clId="{E38E7640-CB20-41D5-B5C1-22083DE1707D}" dt="2020-03-03T23:00:53.772" v="1542" actId="2696"/>
        <pc:sldMkLst>
          <pc:docMk/>
          <pc:sldMk cId="0" sldId="264"/>
        </pc:sldMkLst>
      </pc:sldChg>
      <pc:sldChg chg="del">
        <pc:chgData name="Su Morton" userId="0b81f43b-706d-49f1-bfbb-2481d0ff4d0f" providerId="ADAL" clId="{E38E7640-CB20-41D5-B5C1-22083DE1707D}" dt="2020-03-03T23:01:01.218" v="1543" actId="2696"/>
        <pc:sldMkLst>
          <pc:docMk/>
          <pc:sldMk cId="0" sldId="265"/>
        </pc:sldMkLst>
      </pc:sldChg>
      <pc:sldChg chg="del">
        <pc:chgData name="Su Morton" userId="0b81f43b-706d-49f1-bfbb-2481d0ff4d0f" providerId="ADAL" clId="{E38E7640-CB20-41D5-B5C1-22083DE1707D}" dt="2020-03-03T23:01:03.781" v="1544" actId="2696"/>
        <pc:sldMkLst>
          <pc:docMk/>
          <pc:sldMk cId="0" sldId="266"/>
        </pc:sldMkLst>
      </pc:sldChg>
      <pc:sldChg chg="del">
        <pc:chgData name="Su Morton" userId="0b81f43b-706d-49f1-bfbb-2481d0ff4d0f" providerId="ADAL" clId="{E38E7640-CB20-41D5-B5C1-22083DE1707D}" dt="2020-03-03T23:01:09.683" v="1545" actId="2696"/>
        <pc:sldMkLst>
          <pc:docMk/>
          <pc:sldMk cId="0" sldId="267"/>
        </pc:sldMkLst>
      </pc:sldChg>
      <pc:sldChg chg="del">
        <pc:chgData name="Su Morton" userId="0b81f43b-706d-49f1-bfbb-2481d0ff4d0f" providerId="ADAL" clId="{E38E7640-CB20-41D5-B5C1-22083DE1707D}" dt="2020-03-03T23:01:14.605" v="1546" actId="2696"/>
        <pc:sldMkLst>
          <pc:docMk/>
          <pc:sldMk cId="0" sldId="268"/>
        </pc:sldMkLst>
      </pc:sldChg>
      <pc:sldChg chg="modSp">
        <pc:chgData name="Su Morton" userId="0b81f43b-706d-49f1-bfbb-2481d0ff4d0f" providerId="ADAL" clId="{E38E7640-CB20-41D5-B5C1-22083DE1707D}" dt="2020-03-03T22:36:13.962" v="32" actId="20577"/>
        <pc:sldMkLst>
          <pc:docMk/>
          <pc:sldMk cId="1308632359" sldId="373"/>
        </pc:sldMkLst>
        <pc:spChg chg="mod">
          <ac:chgData name="Su Morton" userId="0b81f43b-706d-49f1-bfbb-2481d0ff4d0f" providerId="ADAL" clId="{E38E7640-CB20-41D5-B5C1-22083DE1707D}" dt="2020-03-03T22:35:46.254" v="14" actId="20577"/>
          <ac:spMkLst>
            <pc:docMk/>
            <pc:sldMk cId="1308632359" sldId="373"/>
            <ac:spMk id="3" creationId="{F85C5346-9556-4394-82CB-8C00BAC5C6B9}"/>
          </ac:spMkLst>
        </pc:spChg>
        <pc:spChg chg="mod">
          <ac:chgData name="Su Morton" userId="0b81f43b-706d-49f1-bfbb-2481d0ff4d0f" providerId="ADAL" clId="{E38E7640-CB20-41D5-B5C1-22083DE1707D}" dt="2020-03-03T22:36:13.962" v="32" actId="20577"/>
          <ac:spMkLst>
            <pc:docMk/>
            <pc:sldMk cId="1308632359" sldId="373"/>
            <ac:spMk id="5" creationId="{E7AF8EBF-4A86-4DF7-914A-4B5F65BA1C2D}"/>
          </ac:spMkLst>
        </pc:spChg>
      </pc:sldChg>
      <pc:sldChg chg="modSp">
        <pc:chgData name="Su Morton" userId="0b81f43b-706d-49f1-bfbb-2481d0ff4d0f" providerId="ADAL" clId="{E38E7640-CB20-41D5-B5C1-22083DE1707D}" dt="2020-03-03T22:36:28.809" v="60" actId="20577"/>
        <pc:sldMkLst>
          <pc:docMk/>
          <pc:sldMk cId="2743442396" sldId="393"/>
        </pc:sldMkLst>
        <pc:spChg chg="mod">
          <ac:chgData name="Su Morton" userId="0b81f43b-706d-49f1-bfbb-2481d0ff4d0f" providerId="ADAL" clId="{E38E7640-CB20-41D5-B5C1-22083DE1707D}" dt="2020-03-03T22:36:28.809" v="60" actId="20577"/>
          <ac:spMkLst>
            <pc:docMk/>
            <pc:sldMk cId="2743442396" sldId="393"/>
            <ac:spMk id="3" creationId="{375696F5-E7FD-4A31-9C94-ECD045545E6B}"/>
          </ac:spMkLst>
        </pc:spChg>
      </pc:sldChg>
      <pc:sldChg chg="delSp modSp modNotesTx">
        <pc:chgData name="Su Morton" userId="0b81f43b-706d-49f1-bfbb-2481d0ff4d0f" providerId="ADAL" clId="{E38E7640-CB20-41D5-B5C1-22083DE1707D}" dt="2020-03-03T22:45:21.153" v="906" actId="20577"/>
        <pc:sldMkLst>
          <pc:docMk/>
          <pc:sldMk cId="1547518577" sldId="394"/>
        </pc:sldMkLst>
        <pc:spChg chg="mod">
          <ac:chgData name="Su Morton" userId="0b81f43b-706d-49f1-bfbb-2481d0ff4d0f" providerId="ADAL" clId="{E38E7640-CB20-41D5-B5C1-22083DE1707D}" dt="2020-03-03T22:44:09.505" v="865" actId="20577"/>
          <ac:spMkLst>
            <pc:docMk/>
            <pc:sldMk cId="1547518577" sldId="394"/>
            <ac:spMk id="3" creationId="{375696F5-E7FD-4A31-9C94-ECD045545E6B}"/>
          </ac:spMkLst>
        </pc:spChg>
        <pc:spChg chg="mod">
          <ac:chgData name="Su Morton" userId="0b81f43b-706d-49f1-bfbb-2481d0ff4d0f" providerId="ADAL" clId="{E38E7640-CB20-41D5-B5C1-22083DE1707D}" dt="2020-03-03T22:38:00.050" v="84" actId="20577"/>
          <ac:spMkLst>
            <pc:docMk/>
            <pc:sldMk cId="1547518577" sldId="394"/>
            <ac:spMk id="4" creationId="{7223FCD5-D771-42E1-BD96-DA7EA7C280CE}"/>
          </ac:spMkLst>
        </pc:spChg>
        <pc:spChg chg="del">
          <ac:chgData name="Su Morton" userId="0b81f43b-706d-49f1-bfbb-2481d0ff4d0f" providerId="ADAL" clId="{E38E7640-CB20-41D5-B5C1-22083DE1707D}" dt="2020-03-03T22:38:18.692" v="89" actId="478"/>
          <ac:spMkLst>
            <pc:docMk/>
            <pc:sldMk cId="1547518577" sldId="394"/>
            <ac:spMk id="34" creationId="{16DD210E-0C9A-42BC-8DBA-385C991AB165}"/>
          </ac:spMkLst>
        </pc:spChg>
        <pc:spChg chg="del mod">
          <ac:chgData name="Su Morton" userId="0b81f43b-706d-49f1-bfbb-2481d0ff4d0f" providerId="ADAL" clId="{E38E7640-CB20-41D5-B5C1-22083DE1707D}" dt="2020-03-03T22:38:16.972" v="88" actId="478"/>
          <ac:spMkLst>
            <pc:docMk/>
            <pc:sldMk cId="1547518577" sldId="394"/>
            <ac:spMk id="35" creationId="{90760780-3E1D-446E-B083-B2B48EDE3757}"/>
          </ac:spMkLst>
        </pc:spChg>
        <pc:grpChg chg="del">
          <ac:chgData name="Su Morton" userId="0b81f43b-706d-49f1-bfbb-2481d0ff4d0f" providerId="ADAL" clId="{E38E7640-CB20-41D5-B5C1-22083DE1707D}" dt="2020-03-03T22:38:12.927" v="85" actId="478"/>
          <ac:grpSpMkLst>
            <pc:docMk/>
            <pc:sldMk cId="1547518577" sldId="394"/>
            <ac:grpSpMk id="5" creationId="{9BEE390D-8BBD-4663-9A67-56703A9ACF33}"/>
          </ac:grpSpMkLst>
        </pc:grpChg>
        <pc:cxnChg chg="del">
          <ac:chgData name="Su Morton" userId="0b81f43b-706d-49f1-bfbb-2481d0ff4d0f" providerId="ADAL" clId="{E38E7640-CB20-41D5-B5C1-22083DE1707D}" dt="2020-03-03T22:38:15.110" v="87" actId="478"/>
          <ac:cxnSpMkLst>
            <pc:docMk/>
            <pc:sldMk cId="1547518577" sldId="394"/>
            <ac:cxnSpMk id="36" creationId="{51ECDB97-1366-46E9-A1CC-73D964E07956}"/>
          </ac:cxnSpMkLst>
        </pc:cxnChg>
      </pc:sldChg>
      <pc:sldChg chg="addSp modSp modNotesTx">
        <pc:chgData name="Su Morton" userId="0b81f43b-706d-49f1-bfbb-2481d0ff4d0f" providerId="ADAL" clId="{E38E7640-CB20-41D5-B5C1-22083DE1707D}" dt="2020-03-03T22:49:25.014" v="1189" actId="20577"/>
        <pc:sldMkLst>
          <pc:docMk/>
          <pc:sldMk cId="1083046481" sldId="395"/>
        </pc:sldMkLst>
        <pc:spChg chg="mod">
          <ac:chgData name="Su Morton" userId="0b81f43b-706d-49f1-bfbb-2481d0ff4d0f" providerId="ADAL" clId="{E38E7640-CB20-41D5-B5C1-22083DE1707D}" dt="2020-03-03T22:46:47.077" v="926" actId="20577"/>
          <ac:spMkLst>
            <pc:docMk/>
            <pc:sldMk cId="1083046481" sldId="395"/>
            <ac:spMk id="3" creationId="{1CB21280-11D9-4FB6-A95B-1FDD47E6590B}"/>
          </ac:spMkLst>
        </pc:spChg>
        <pc:spChg chg="mod">
          <ac:chgData name="Su Morton" userId="0b81f43b-706d-49f1-bfbb-2481d0ff4d0f" providerId="ADAL" clId="{E38E7640-CB20-41D5-B5C1-22083DE1707D}" dt="2020-03-03T22:47:17.984" v="1109" actId="20577"/>
          <ac:spMkLst>
            <pc:docMk/>
            <pc:sldMk cId="1083046481" sldId="395"/>
            <ac:spMk id="6" creationId="{F60F203B-45ED-475D-8EF9-8C1B2120167E}"/>
          </ac:spMkLst>
        </pc:spChg>
        <pc:spChg chg="mod">
          <ac:chgData name="Su Morton" userId="0b81f43b-706d-49f1-bfbb-2481d0ff4d0f" providerId="ADAL" clId="{E38E7640-CB20-41D5-B5C1-22083DE1707D}" dt="2020-03-03T22:47:44.575" v="1118" actId="20577"/>
          <ac:spMkLst>
            <pc:docMk/>
            <pc:sldMk cId="1083046481" sldId="395"/>
            <ac:spMk id="10" creationId="{76062820-046D-47AE-B622-DA97FABB6044}"/>
          </ac:spMkLst>
        </pc:spChg>
        <pc:spChg chg="mod">
          <ac:chgData name="Su Morton" userId="0b81f43b-706d-49f1-bfbb-2481d0ff4d0f" providerId="ADAL" clId="{E38E7640-CB20-41D5-B5C1-22083DE1707D}" dt="2020-03-03T22:47:57.967" v="1143" actId="20577"/>
          <ac:spMkLst>
            <pc:docMk/>
            <pc:sldMk cId="1083046481" sldId="395"/>
            <ac:spMk id="11" creationId="{7692640B-96AF-4477-8BD7-88078684913A}"/>
          </ac:spMkLst>
        </pc:spChg>
        <pc:spChg chg="mod">
          <ac:chgData name="Su Morton" userId="0b81f43b-706d-49f1-bfbb-2481d0ff4d0f" providerId="ADAL" clId="{E38E7640-CB20-41D5-B5C1-22083DE1707D}" dt="2020-03-03T22:47:48.245" v="1127" actId="20577"/>
          <ac:spMkLst>
            <pc:docMk/>
            <pc:sldMk cId="1083046481" sldId="395"/>
            <ac:spMk id="12" creationId="{FFCB8BD5-2FEA-4792-A48E-BE14DFFC2792}"/>
          </ac:spMkLst>
        </pc:spChg>
        <pc:spChg chg="mod">
          <ac:chgData name="Su Morton" userId="0b81f43b-706d-49f1-bfbb-2481d0ff4d0f" providerId="ADAL" clId="{E38E7640-CB20-41D5-B5C1-22083DE1707D}" dt="2020-03-03T22:48:03.076" v="1154" actId="20577"/>
          <ac:spMkLst>
            <pc:docMk/>
            <pc:sldMk cId="1083046481" sldId="395"/>
            <ac:spMk id="13" creationId="{EE55F344-F509-462C-8AAC-DA44DA5AD6A8}"/>
          </ac:spMkLst>
        </pc:spChg>
        <pc:spChg chg="mod">
          <ac:chgData name="Su Morton" userId="0b81f43b-706d-49f1-bfbb-2481d0ff4d0f" providerId="ADAL" clId="{E38E7640-CB20-41D5-B5C1-22083DE1707D}" dt="2020-03-03T22:48:11.415" v="1181" actId="20577"/>
          <ac:spMkLst>
            <pc:docMk/>
            <pc:sldMk cId="1083046481" sldId="395"/>
            <ac:spMk id="14" creationId="{9D35F413-0279-4A00-9E4E-AC111C6FABDD}"/>
          </ac:spMkLst>
        </pc:spChg>
        <pc:spChg chg="mod">
          <ac:chgData name="Su Morton" userId="0b81f43b-706d-49f1-bfbb-2481d0ff4d0f" providerId="ADAL" clId="{E38E7640-CB20-41D5-B5C1-22083DE1707D}" dt="2020-03-03T22:48:13.693" v="1182"/>
          <ac:spMkLst>
            <pc:docMk/>
            <pc:sldMk cId="1083046481" sldId="395"/>
            <ac:spMk id="15" creationId="{B95A6D2F-2CAB-456A-B4B5-E6A0FC8A8DEF}"/>
          </ac:spMkLst>
        </pc:spChg>
        <pc:spChg chg="add mod">
          <ac:chgData name="Su Morton" userId="0b81f43b-706d-49f1-bfbb-2481d0ff4d0f" providerId="ADAL" clId="{E38E7640-CB20-41D5-B5C1-22083DE1707D}" dt="2020-03-03T22:48:25.936" v="1188" actId="20577"/>
          <ac:spMkLst>
            <pc:docMk/>
            <pc:sldMk cId="1083046481" sldId="395"/>
            <ac:spMk id="16" creationId="{6E7E1E05-A4AE-49BA-B0E6-D20AC323B842}"/>
          </ac:spMkLst>
        </pc:spChg>
      </pc:sldChg>
      <pc:sldChg chg="addSp delSp modSp">
        <pc:chgData name="Su Morton" userId="0b81f43b-706d-49f1-bfbb-2481d0ff4d0f" providerId="ADAL" clId="{E38E7640-CB20-41D5-B5C1-22083DE1707D}" dt="2020-03-03T22:58:52.564" v="1504" actId="20577"/>
        <pc:sldMkLst>
          <pc:docMk/>
          <pc:sldMk cId="1724453072" sldId="466"/>
        </pc:sldMkLst>
        <pc:spChg chg="add mod">
          <ac:chgData name="Su Morton" userId="0b81f43b-706d-49f1-bfbb-2481d0ff4d0f" providerId="ADAL" clId="{E38E7640-CB20-41D5-B5C1-22083DE1707D}" dt="2020-03-03T22:51:07.137" v="1258" actId="1036"/>
          <ac:spMkLst>
            <pc:docMk/>
            <pc:sldMk cId="1724453072" sldId="466"/>
            <ac:spMk id="26" creationId="{C638A8D3-070B-459E-9CBE-1A8826B533BC}"/>
          </ac:spMkLst>
        </pc:spChg>
        <pc:spChg chg="add mod">
          <ac:chgData name="Su Morton" userId="0b81f43b-706d-49f1-bfbb-2481d0ff4d0f" providerId="ADAL" clId="{E38E7640-CB20-41D5-B5C1-22083DE1707D}" dt="2020-03-03T22:56:36.953" v="1437" actId="1076"/>
          <ac:spMkLst>
            <pc:docMk/>
            <pc:sldMk cId="1724453072" sldId="466"/>
            <ac:spMk id="31" creationId="{776983B9-21E0-4634-B61F-BECDCE001D09}"/>
          </ac:spMkLst>
        </pc:spChg>
        <pc:spChg chg="mod">
          <ac:chgData name="Su Morton" userId="0b81f43b-706d-49f1-bfbb-2481d0ff4d0f" providerId="ADAL" clId="{E38E7640-CB20-41D5-B5C1-22083DE1707D}" dt="2020-03-03T22:58:52.564" v="1504" actId="20577"/>
          <ac:spMkLst>
            <pc:docMk/>
            <pc:sldMk cId="1724453072" sldId="466"/>
            <ac:spMk id="33" creationId="{D829D20C-3B4C-4E6E-928A-42938821F560}"/>
          </ac:spMkLst>
        </pc:spChg>
        <pc:spChg chg="mod">
          <ac:chgData name="Su Morton" userId="0b81f43b-706d-49f1-bfbb-2481d0ff4d0f" providerId="ADAL" clId="{E38E7640-CB20-41D5-B5C1-22083DE1707D}" dt="2020-03-03T22:50:11.787" v="1199" actId="20577"/>
          <ac:spMkLst>
            <pc:docMk/>
            <pc:sldMk cId="1724453072" sldId="466"/>
            <ac:spMk id="34" creationId="{56CEBF27-37DE-4455-9751-5C32A65FED50}"/>
          </ac:spMkLst>
        </pc:spChg>
        <pc:spChg chg="del">
          <ac:chgData name="Su Morton" userId="0b81f43b-706d-49f1-bfbb-2481d0ff4d0f" providerId="ADAL" clId="{E38E7640-CB20-41D5-B5C1-22083DE1707D}" dt="2020-03-03T22:50:34.723" v="1203" actId="478"/>
          <ac:spMkLst>
            <pc:docMk/>
            <pc:sldMk cId="1724453072" sldId="466"/>
            <ac:spMk id="35" creationId="{9B1053FE-493D-45AD-A39E-C79ED47F450E}"/>
          </ac:spMkLst>
        </pc:spChg>
        <pc:spChg chg="del">
          <ac:chgData name="Su Morton" userId="0b81f43b-706d-49f1-bfbb-2481d0ff4d0f" providerId="ADAL" clId="{E38E7640-CB20-41D5-B5C1-22083DE1707D}" dt="2020-03-03T22:50:34.723" v="1203" actId="478"/>
          <ac:spMkLst>
            <pc:docMk/>
            <pc:sldMk cId="1724453072" sldId="466"/>
            <ac:spMk id="38" creationId="{1F6F0E8A-7E4C-4F36-806A-5E25DB0536B6}"/>
          </ac:spMkLst>
        </pc:spChg>
        <pc:spChg chg="del">
          <ac:chgData name="Su Morton" userId="0b81f43b-706d-49f1-bfbb-2481d0ff4d0f" providerId="ADAL" clId="{E38E7640-CB20-41D5-B5C1-22083DE1707D}" dt="2020-03-03T22:50:34.723" v="1203" actId="478"/>
          <ac:spMkLst>
            <pc:docMk/>
            <pc:sldMk cId="1724453072" sldId="466"/>
            <ac:spMk id="39" creationId="{B96957B5-780C-4B08-9F42-277D9FCB5DD1}"/>
          </ac:spMkLst>
        </pc:spChg>
        <pc:spChg chg="del">
          <ac:chgData name="Su Morton" userId="0b81f43b-706d-49f1-bfbb-2481d0ff4d0f" providerId="ADAL" clId="{E38E7640-CB20-41D5-B5C1-22083DE1707D}" dt="2020-03-03T22:50:36.938" v="1204" actId="478"/>
          <ac:spMkLst>
            <pc:docMk/>
            <pc:sldMk cId="1724453072" sldId="466"/>
            <ac:spMk id="44" creationId="{B48DD6AA-7044-4925-B934-AE9F0170262D}"/>
          </ac:spMkLst>
        </pc:spChg>
        <pc:spChg chg="del">
          <ac:chgData name="Su Morton" userId="0b81f43b-706d-49f1-bfbb-2481d0ff4d0f" providerId="ADAL" clId="{E38E7640-CB20-41D5-B5C1-22083DE1707D}" dt="2020-03-03T22:50:41.818" v="1206" actId="478"/>
          <ac:spMkLst>
            <pc:docMk/>
            <pc:sldMk cId="1724453072" sldId="466"/>
            <ac:spMk id="47" creationId="{E61F8AB3-953D-47E3-9524-133491E9708E}"/>
          </ac:spMkLst>
        </pc:spChg>
        <pc:spChg chg="del">
          <ac:chgData name="Su Morton" userId="0b81f43b-706d-49f1-bfbb-2481d0ff4d0f" providerId="ADAL" clId="{E38E7640-CB20-41D5-B5C1-22083DE1707D}" dt="2020-03-03T22:50:41.818" v="1206" actId="478"/>
          <ac:spMkLst>
            <pc:docMk/>
            <pc:sldMk cId="1724453072" sldId="466"/>
            <ac:spMk id="49" creationId="{5F0DE07B-497D-456F-8691-97AF67AA2B83}"/>
          </ac:spMkLst>
        </pc:spChg>
        <pc:spChg chg="del">
          <ac:chgData name="Su Morton" userId="0b81f43b-706d-49f1-bfbb-2481d0ff4d0f" providerId="ADAL" clId="{E38E7640-CB20-41D5-B5C1-22083DE1707D}" dt="2020-03-03T22:50:41.818" v="1206" actId="478"/>
          <ac:spMkLst>
            <pc:docMk/>
            <pc:sldMk cId="1724453072" sldId="466"/>
            <ac:spMk id="51" creationId="{AF8AA19F-28F0-4EE1-9507-A4347CE9C978}"/>
          </ac:spMkLst>
        </pc:spChg>
        <pc:spChg chg="del">
          <ac:chgData name="Su Morton" userId="0b81f43b-706d-49f1-bfbb-2481d0ff4d0f" providerId="ADAL" clId="{E38E7640-CB20-41D5-B5C1-22083DE1707D}" dt="2020-03-03T22:50:41.818" v="1206" actId="478"/>
          <ac:spMkLst>
            <pc:docMk/>
            <pc:sldMk cId="1724453072" sldId="466"/>
            <ac:spMk id="52" creationId="{A9E3D9D9-D9FF-49F4-967D-70E0A29F97A6}"/>
          </ac:spMkLst>
        </pc:spChg>
        <pc:spChg chg="add mod">
          <ac:chgData name="Su Morton" userId="0b81f43b-706d-49f1-bfbb-2481d0ff4d0f" providerId="ADAL" clId="{E38E7640-CB20-41D5-B5C1-22083DE1707D}" dt="2020-03-03T22:51:07.137" v="1258" actId="1036"/>
          <ac:spMkLst>
            <pc:docMk/>
            <pc:sldMk cId="1724453072" sldId="466"/>
            <ac:spMk id="58" creationId="{E10C585A-DF09-4188-B8DA-1514168AFBA7}"/>
          </ac:spMkLst>
        </pc:spChg>
        <pc:spChg chg="add mod">
          <ac:chgData name="Su Morton" userId="0b81f43b-706d-49f1-bfbb-2481d0ff4d0f" providerId="ADAL" clId="{E38E7640-CB20-41D5-B5C1-22083DE1707D}" dt="2020-03-03T22:51:07.137" v="1258" actId="1036"/>
          <ac:spMkLst>
            <pc:docMk/>
            <pc:sldMk cId="1724453072" sldId="466"/>
            <ac:spMk id="59" creationId="{ED172769-D6A1-4940-A04F-9217A98F4A6D}"/>
          </ac:spMkLst>
        </pc:spChg>
        <pc:spChg chg="add mod">
          <ac:chgData name="Su Morton" userId="0b81f43b-706d-49f1-bfbb-2481d0ff4d0f" providerId="ADAL" clId="{E38E7640-CB20-41D5-B5C1-22083DE1707D}" dt="2020-03-03T22:51:07.137" v="1258" actId="1036"/>
          <ac:spMkLst>
            <pc:docMk/>
            <pc:sldMk cId="1724453072" sldId="466"/>
            <ac:spMk id="60" creationId="{E1A8E991-1A53-47EE-AFCD-326326EA57B5}"/>
          </ac:spMkLst>
        </pc:spChg>
        <pc:spChg chg="add mod">
          <ac:chgData name="Su Morton" userId="0b81f43b-706d-49f1-bfbb-2481d0ff4d0f" providerId="ADAL" clId="{E38E7640-CB20-41D5-B5C1-22083DE1707D}" dt="2020-03-03T22:51:07.137" v="1258" actId="1036"/>
          <ac:spMkLst>
            <pc:docMk/>
            <pc:sldMk cId="1724453072" sldId="466"/>
            <ac:spMk id="61" creationId="{E4CA5CE9-9917-4F12-9F1F-739F9811A81F}"/>
          </ac:spMkLst>
        </pc:spChg>
        <pc:spChg chg="add mod">
          <ac:chgData name="Su Morton" userId="0b81f43b-706d-49f1-bfbb-2481d0ff4d0f" providerId="ADAL" clId="{E38E7640-CB20-41D5-B5C1-22083DE1707D}" dt="2020-03-03T22:51:07.137" v="1258" actId="1036"/>
          <ac:spMkLst>
            <pc:docMk/>
            <pc:sldMk cId="1724453072" sldId="466"/>
            <ac:spMk id="66" creationId="{387936F5-224C-410D-95F3-9A3DD7141274}"/>
          </ac:spMkLst>
        </pc:spChg>
        <pc:spChg chg="add mod">
          <ac:chgData name="Su Morton" userId="0b81f43b-706d-49f1-bfbb-2481d0ff4d0f" providerId="ADAL" clId="{E38E7640-CB20-41D5-B5C1-22083DE1707D}" dt="2020-03-03T22:51:07.137" v="1258" actId="1036"/>
          <ac:spMkLst>
            <pc:docMk/>
            <pc:sldMk cId="1724453072" sldId="466"/>
            <ac:spMk id="69" creationId="{132B2EE3-0B63-4098-ACE4-8924B34509DE}"/>
          </ac:spMkLst>
        </pc:spChg>
        <pc:spChg chg="add mod">
          <ac:chgData name="Su Morton" userId="0b81f43b-706d-49f1-bfbb-2481d0ff4d0f" providerId="ADAL" clId="{E38E7640-CB20-41D5-B5C1-22083DE1707D}" dt="2020-03-03T22:51:07.137" v="1258" actId="1036"/>
          <ac:spMkLst>
            <pc:docMk/>
            <pc:sldMk cId="1724453072" sldId="466"/>
            <ac:spMk id="70" creationId="{4D7A097A-F71E-4A89-9343-2387AB7F933F}"/>
          </ac:spMkLst>
        </pc:spChg>
        <pc:spChg chg="add mod">
          <ac:chgData name="Su Morton" userId="0b81f43b-706d-49f1-bfbb-2481d0ff4d0f" providerId="ADAL" clId="{E38E7640-CB20-41D5-B5C1-22083DE1707D}" dt="2020-03-03T22:51:07.137" v="1258" actId="1036"/>
          <ac:spMkLst>
            <pc:docMk/>
            <pc:sldMk cId="1724453072" sldId="466"/>
            <ac:spMk id="71" creationId="{7E9B5BCA-FE5C-47FF-902F-04A7D4400E5C}"/>
          </ac:spMkLst>
        </pc:spChg>
        <pc:picChg chg="add mod">
          <ac:chgData name="Su Morton" userId="0b81f43b-706d-49f1-bfbb-2481d0ff4d0f" providerId="ADAL" clId="{E38E7640-CB20-41D5-B5C1-22083DE1707D}" dt="2020-03-03T22:51:07.137" v="1258" actId="1036"/>
          <ac:picMkLst>
            <pc:docMk/>
            <pc:sldMk cId="1724453072" sldId="466"/>
            <ac:picMk id="27" creationId="{2CEAB8CA-86BA-4B1C-932A-A6EC62C5F782}"/>
          </ac:picMkLst>
        </pc:picChg>
        <pc:picChg chg="add mod">
          <ac:chgData name="Su Morton" userId="0b81f43b-706d-49f1-bfbb-2481d0ff4d0f" providerId="ADAL" clId="{E38E7640-CB20-41D5-B5C1-22083DE1707D}" dt="2020-03-03T22:51:07.137" v="1258" actId="1036"/>
          <ac:picMkLst>
            <pc:docMk/>
            <pc:sldMk cId="1724453072" sldId="466"/>
            <ac:picMk id="28" creationId="{896C9F4F-8C06-4FF3-83E0-ADBDA2DA8DE4}"/>
          </ac:picMkLst>
        </pc:picChg>
        <pc:picChg chg="add mod">
          <ac:chgData name="Su Morton" userId="0b81f43b-706d-49f1-bfbb-2481d0ff4d0f" providerId="ADAL" clId="{E38E7640-CB20-41D5-B5C1-22083DE1707D}" dt="2020-03-03T22:51:07.137" v="1258" actId="1036"/>
          <ac:picMkLst>
            <pc:docMk/>
            <pc:sldMk cId="1724453072" sldId="466"/>
            <ac:picMk id="29" creationId="{B388515F-751A-4482-8A06-CF3081673BA2}"/>
          </ac:picMkLst>
        </pc:picChg>
        <pc:picChg chg="add mod">
          <ac:chgData name="Su Morton" userId="0b81f43b-706d-49f1-bfbb-2481d0ff4d0f" providerId="ADAL" clId="{E38E7640-CB20-41D5-B5C1-22083DE1707D}" dt="2020-03-03T22:51:07.137" v="1258" actId="1036"/>
          <ac:picMkLst>
            <pc:docMk/>
            <pc:sldMk cId="1724453072" sldId="466"/>
            <ac:picMk id="30" creationId="{66936E96-E767-4A43-9E50-F6BB3FB4F762}"/>
          </ac:picMkLst>
        </pc:picChg>
        <pc:picChg chg="del">
          <ac:chgData name="Su Morton" userId="0b81f43b-706d-49f1-bfbb-2481d0ff4d0f" providerId="ADAL" clId="{E38E7640-CB20-41D5-B5C1-22083DE1707D}" dt="2020-03-03T22:50:34.723" v="1203" actId="478"/>
          <ac:picMkLst>
            <pc:docMk/>
            <pc:sldMk cId="1724453072" sldId="466"/>
            <ac:picMk id="36" creationId="{25C262F6-C252-47EE-A75D-9C48EE95B8F7}"/>
          </ac:picMkLst>
        </pc:picChg>
        <pc:picChg chg="del">
          <ac:chgData name="Su Morton" userId="0b81f43b-706d-49f1-bfbb-2481d0ff4d0f" providerId="ADAL" clId="{E38E7640-CB20-41D5-B5C1-22083DE1707D}" dt="2020-03-03T22:50:34.723" v="1203" actId="478"/>
          <ac:picMkLst>
            <pc:docMk/>
            <pc:sldMk cId="1724453072" sldId="466"/>
            <ac:picMk id="37" creationId="{F30D3547-F2F2-4454-96E8-E487174338FD}"/>
          </ac:picMkLst>
        </pc:picChg>
        <pc:picChg chg="del">
          <ac:chgData name="Su Morton" userId="0b81f43b-706d-49f1-bfbb-2481d0ff4d0f" providerId="ADAL" clId="{E38E7640-CB20-41D5-B5C1-22083DE1707D}" dt="2020-03-03T22:50:39.438" v="1205" actId="478"/>
          <ac:picMkLst>
            <pc:docMk/>
            <pc:sldMk cId="1724453072" sldId="466"/>
            <ac:picMk id="40" creationId="{F4BE8030-DF6A-4EA7-A4BC-65BD1D43A06F}"/>
          </ac:picMkLst>
        </pc:picChg>
        <pc:picChg chg="del">
          <ac:chgData name="Su Morton" userId="0b81f43b-706d-49f1-bfbb-2481d0ff4d0f" providerId="ADAL" clId="{E38E7640-CB20-41D5-B5C1-22083DE1707D}" dt="2020-03-03T22:50:34.723" v="1203" actId="478"/>
          <ac:picMkLst>
            <pc:docMk/>
            <pc:sldMk cId="1724453072" sldId="466"/>
            <ac:picMk id="41" creationId="{F211A923-FE69-4628-A34F-40F49F6102ED}"/>
          </ac:picMkLst>
        </pc:picChg>
        <pc:picChg chg="del">
          <ac:chgData name="Su Morton" userId="0b81f43b-706d-49f1-bfbb-2481d0ff4d0f" providerId="ADAL" clId="{E38E7640-CB20-41D5-B5C1-22083DE1707D}" dt="2020-03-03T22:50:34.723" v="1203" actId="478"/>
          <ac:picMkLst>
            <pc:docMk/>
            <pc:sldMk cId="1724453072" sldId="466"/>
            <ac:picMk id="42" creationId="{EF8697C7-AC7E-46E9-BE97-D61111A9A658}"/>
          </ac:picMkLst>
        </pc:picChg>
        <pc:picChg chg="del">
          <ac:chgData name="Su Morton" userId="0b81f43b-706d-49f1-bfbb-2481d0ff4d0f" providerId="ADAL" clId="{E38E7640-CB20-41D5-B5C1-22083DE1707D}" dt="2020-03-03T22:50:41.818" v="1206" actId="478"/>
          <ac:picMkLst>
            <pc:docMk/>
            <pc:sldMk cId="1724453072" sldId="466"/>
            <ac:picMk id="46" creationId="{A64C8D9D-DA89-450C-B34F-6D93B3F447D2}"/>
          </ac:picMkLst>
        </pc:picChg>
        <pc:picChg chg="del">
          <ac:chgData name="Su Morton" userId="0b81f43b-706d-49f1-bfbb-2481d0ff4d0f" providerId="ADAL" clId="{E38E7640-CB20-41D5-B5C1-22083DE1707D}" dt="2020-03-03T22:50:41.818" v="1206" actId="478"/>
          <ac:picMkLst>
            <pc:docMk/>
            <pc:sldMk cId="1724453072" sldId="466"/>
            <ac:picMk id="48" creationId="{EC867237-27C4-42C2-A8CA-0E555A804D4A}"/>
          </ac:picMkLst>
        </pc:picChg>
        <pc:picChg chg="del">
          <ac:chgData name="Su Morton" userId="0b81f43b-706d-49f1-bfbb-2481d0ff4d0f" providerId="ADAL" clId="{E38E7640-CB20-41D5-B5C1-22083DE1707D}" dt="2020-03-03T22:50:41.818" v="1206" actId="478"/>
          <ac:picMkLst>
            <pc:docMk/>
            <pc:sldMk cId="1724453072" sldId="466"/>
            <ac:picMk id="53" creationId="{B1E058CE-935D-40E0-A291-E7964308F4A6}"/>
          </ac:picMkLst>
        </pc:picChg>
        <pc:picChg chg="del">
          <ac:chgData name="Su Morton" userId="0b81f43b-706d-49f1-bfbb-2481d0ff4d0f" providerId="ADAL" clId="{E38E7640-CB20-41D5-B5C1-22083DE1707D}" dt="2020-03-03T22:50:41.818" v="1206" actId="478"/>
          <ac:picMkLst>
            <pc:docMk/>
            <pc:sldMk cId="1724453072" sldId="466"/>
            <ac:picMk id="54" creationId="{48C1CD0F-F5CF-472E-99FD-B6DF00911A15}"/>
          </ac:picMkLst>
        </pc:picChg>
        <pc:picChg chg="del">
          <ac:chgData name="Su Morton" userId="0b81f43b-706d-49f1-bfbb-2481d0ff4d0f" providerId="ADAL" clId="{E38E7640-CB20-41D5-B5C1-22083DE1707D}" dt="2020-03-03T22:50:41.818" v="1206" actId="478"/>
          <ac:picMkLst>
            <pc:docMk/>
            <pc:sldMk cId="1724453072" sldId="466"/>
            <ac:picMk id="55" creationId="{40355F39-491E-4343-871E-7E11D327E591}"/>
          </ac:picMkLst>
        </pc:picChg>
        <pc:picChg chg="add mod">
          <ac:chgData name="Su Morton" userId="0b81f43b-706d-49f1-bfbb-2481d0ff4d0f" providerId="ADAL" clId="{E38E7640-CB20-41D5-B5C1-22083DE1707D}" dt="2020-03-03T22:51:07.137" v="1258" actId="1036"/>
          <ac:picMkLst>
            <pc:docMk/>
            <pc:sldMk cId="1724453072" sldId="466"/>
            <ac:picMk id="62" creationId="{31E535E4-E540-4403-9616-4A90A35DAEE5}"/>
          </ac:picMkLst>
        </pc:picChg>
        <pc:picChg chg="add mod">
          <ac:chgData name="Su Morton" userId="0b81f43b-706d-49f1-bfbb-2481d0ff4d0f" providerId="ADAL" clId="{E38E7640-CB20-41D5-B5C1-22083DE1707D}" dt="2020-03-03T22:51:07.137" v="1258" actId="1036"/>
          <ac:picMkLst>
            <pc:docMk/>
            <pc:sldMk cId="1724453072" sldId="466"/>
            <ac:picMk id="63" creationId="{4AB888B7-8C4B-425F-B156-F7F71B22A847}"/>
          </ac:picMkLst>
        </pc:picChg>
        <pc:picChg chg="add mod">
          <ac:chgData name="Su Morton" userId="0b81f43b-706d-49f1-bfbb-2481d0ff4d0f" providerId="ADAL" clId="{E38E7640-CB20-41D5-B5C1-22083DE1707D}" dt="2020-03-03T22:51:07.137" v="1258" actId="1036"/>
          <ac:picMkLst>
            <pc:docMk/>
            <pc:sldMk cId="1724453072" sldId="466"/>
            <ac:picMk id="64" creationId="{5EEBDC81-7A1E-4ACC-8DD6-1123015A6BD8}"/>
          </ac:picMkLst>
        </pc:picChg>
        <pc:picChg chg="add mod">
          <ac:chgData name="Su Morton" userId="0b81f43b-706d-49f1-bfbb-2481d0ff4d0f" providerId="ADAL" clId="{E38E7640-CB20-41D5-B5C1-22083DE1707D}" dt="2020-03-03T22:51:07.137" v="1258" actId="1036"/>
          <ac:picMkLst>
            <pc:docMk/>
            <pc:sldMk cId="1724453072" sldId="466"/>
            <ac:picMk id="65" creationId="{671CA6F3-DEB7-41FA-A311-25A7F1AFCF13}"/>
          </ac:picMkLst>
        </pc:picChg>
        <pc:cxnChg chg="add mod">
          <ac:chgData name="Su Morton" userId="0b81f43b-706d-49f1-bfbb-2481d0ff4d0f" providerId="ADAL" clId="{E38E7640-CB20-41D5-B5C1-22083DE1707D}" dt="2020-03-03T22:51:07.137" v="1258" actId="1036"/>
          <ac:cxnSpMkLst>
            <pc:docMk/>
            <pc:sldMk cId="1724453072" sldId="466"/>
            <ac:cxnSpMk id="32" creationId="{4B30BF9E-A1D7-44E3-B4EE-81F068C205F1}"/>
          </ac:cxnSpMkLst>
        </pc:cxnChg>
        <pc:cxnChg chg="del mod">
          <ac:chgData name="Su Morton" userId="0b81f43b-706d-49f1-bfbb-2481d0ff4d0f" providerId="ADAL" clId="{E38E7640-CB20-41D5-B5C1-22083DE1707D}" dt="2020-03-03T22:50:34.723" v="1203" actId="478"/>
          <ac:cxnSpMkLst>
            <pc:docMk/>
            <pc:sldMk cId="1724453072" sldId="466"/>
            <ac:cxnSpMk id="43" creationId="{C43899B7-084E-4239-8CEC-6C742C0DF6AC}"/>
          </ac:cxnSpMkLst>
        </pc:cxnChg>
        <pc:cxnChg chg="del mod">
          <ac:chgData name="Su Morton" userId="0b81f43b-706d-49f1-bfbb-2481d0ff4d0f" providerId="ADAL" clId="{E38E7640-CB20-41D5-B5C1-22083DE1707D}" dt="2020-03-03T22:50:34.723" v="1203" actId="478"/>
          <ac:cxnSpMkLst>
            <pc:docMk/>
            <pc:sldMk cId="1724453072" sldId="466"/>
            <ac:cxnSpMk id="45" creationId="{53E6E4AE-1565-4D02-82E0-B79DB53AD5EC}"/>
          </ac:cxnSpMkLst>
        </pc:cxnChg>
        <pc:cxnChg chg="del mod">
          <ac:chgData name="Su Morton" userId="0b81f43b-706d-49f1-bfbb-2481d0ff4d0f" providerId="ADAL" clId="{E38E7640-CB20-41D5-B5C1-22083DE1707D}" dt="2020-03-03T22:50:41.818" v="1206" actId="478"/>
          <ac:cxnSpMkLst>
            <pc:docMk/>
            <pc:sldMk cId="1724453072" sldId="466"/>
            <ac:cxnSpMk id="50" creationId="{D80029A6-AB32-42EF-8922-C26EF2EA338F}"/>
          </ac:cxnSpMkLst>
        </pc:cxnChg>
        <pc:cxnChg chg="del mod">
          <ac:chgData name="Su Morton" userId="0b81f43b-706d-49f1-bfbb-2481d0ff4d0f" providerId="ADAL" clId="{E38E7640-CB20-41D5-B5C1-22083DE1707D}" dt="2020-03-03T22:50:41.818" v="1206" actId="478"/>
          <ac:cxnSpMkLst>
            <pc:docMk/>
            <pc:sldMk cId="1724453072" sldId="466"/>
            <ac:cxnSpMk id="56" creationId="{46CE5D91-A294-449C-84CA-FDFF417C66EB}"/>
          </ac:cxnSpMkLst>
        </pc:cxnChg>
        <pc:cxnChg chg="add mod">
          <ac:chgData name="Su Morton" userId="0b81f43b-706d-49f1-bfbb-2481d0ff4d0f" providerId="ADAL" clId="{E38E7640-CB20-41D5-B5C1-22083DE1707D}" dt="2020-03-03T22:51:07.137" v="1258" actId="1036"/>
          <ac:cxnSpMkLst>
            <pc:docMk/>
            <pc:sldMk cId="1724453072" sldId="466"/>
            <ac:cxnSpMk id="57" creationId="{BD81D7EF-0278-4400-B63F-B004ECD9C1AE}"/>
          </ac:cxnSpMkLst>
        </pc:cxnChg>
        <pc:cxnChg chg="add mod">
          <ac:chgData name="Su Morton" userId="0b81f43b-706d-49f1-bfbb-2481d0ff4d0f" providerId="ADAL" clId="{E38E7640-CB20-41D5-B5C1-22083DE1707D}" dt="2020-03-03T22:51:07.137" v="1258" actId="1036"/>
          <ac:cxnSpMkLst>
            <pc:docMk/>
            <pc:sldMk cId="1724453072" sldId="466"/>
            <ac:cxnSpMk id="67" creationId="{84196303-FAF8-43D7-96D7-FCC1180C5059}"/>
          </ac:cxnSpMkLst>
        </pc:cxnChg>
        <pc:cxnChg chg="add mod">
          <ac:chgData name="Su Morton" userId="0b81f43b-706d-49f1-bfbb-2481d0ff4d0f" providerId="ADAL" clId="{E38E7640-CB20-41D5-B5C1-22083DE1707D}" dt="2020-03-03T22:51:07.137" v="1258" actId="1036"/>
          <ac:cxnSpMkLst>
            <pc:docMk/>
            <pc:sldMk cId="1724453072" sldId="466"/>
            <ac:cxnSpMk id="68" creationId="{DCE64CAF-B3EE-45AE-B99F-79CAC5FADC44}"/>
          </ac:cxnSpMkLst>
        </pc:cxnChg>
      </pc:sldChg>
      <pc:sldChg chg="addSp delSp modSp add">
        <pc:chgData name="Su Morton" userId="0b81f43b-706d-49f1-bfbb-2481d0ff4d0f" providerId="ADAL" clId="{E38E7640-CB20-41D5-B5C1-22083DE1707D}" dt="2020-03-03T22:59:11.184" v="1511" actId="1076"/>
        <pc:sldMkLst>
          <pc:docMk/>
          <pc:sldMk cId="3468850204" sldId="467"/>
        </pc:sldMkLst>
        <pc:spChg chg="del">
          <ac:chgData name="Su Morton" userId="0b81f43b-706d-49f1-bfbb-2481d0ff4d0f" providerId="ADAL" clId="{E38E7640-CB20-41D5-B5C1-22083DE1707D}" dt="2020-03-03T22:58:17.453" v="1468" actId="478"/>
          <ac:spMkLst>
            <pc:docMk/>
            <pc:sldMk cId="3468850204" sldId="467"/>
            <ac:spMk id="26" creationId="{C638A8D3-070B-459E-9CBE-1A8826B533BC}"/>
          </ac:spMkLst>
        </pc:spChg>
        <pc:spChg chg="del">
          <ac:chgData name="Su Morton" userId="0b81f43b-706d-49f1-bfbb-2481d0ff4d0f" providerId="ADAL" clId="{E38E7640-CB20-41D5-B5C1-22083DE1707D}" dt="2020-03-03T22:58:17.453" v="1468" actId="478"/>
          <ac:spMkLst>
            <pc:docMk/>
            <pc:sldMk cId="3468850204" sldId="467"/>
            <ac:spMk id="31" creationId="{776983B9-21E0-4634-B61F-BECDCE001D09}"/>
          </ac:spMkLst>
        </pc:spChg>
        <pc:spChg chg="mod">
          <ac:chgData name="Su Morton" userId="0b81f43b-706d-49f1-bfbb-2481d0ff4d0f" providerId="ADAL" clId="{E38E7640-CB20-41D5-B5C1-22083DE1707D}" dt="2020-03-03T22:58:57.246" v="1508"/>
          <ac:spMkLst>
            <pc:docMk/>
            <pc:sldMk cId="3468850204" sldId="467"/>
            <ac:spMk id="33" creationId="{D829D20C-3B4C-4E6E-928A-42938821F560}"/>
          </ac:spMkLst>
        </pc:spChg>
        <pc:spChg chg="mod">
          <ac:chgData name="Su Morton" userId="0b81f43b-706d-49f1-bfbb-2481d0ff4d0f" providerId="ADAL" clId="{E38E7640-CB20-41D5-B5C1-22083DE1707D}" dt="2020-03-03T22:57:07.761" v="1452" actId="20577"/>
          <ac:spMkLst>
            <pc:docMk/>
            <pc:sldMk cId="3468850204" sldId="467"/>
            <ac:spMk id="34" creationId="{56CEBF27-37DE-4455-9751-5C32A65FED50}"/>
          </ac:spMkLst>
        </pc:spChg>
        <pc:spChg chg="add mod">
          <ac:chgData name="Su Morton" userId="0b81f43b-706d-49f1-bfbb-2481d0ff4d0f" providerId="ADAL" clId="{E38E7640-CB20-41D5-B5C1-22083DE1707D}" dt="2020-03-03T22:58:31.730" v="1503" actId="1036"/>
          <ac:spMkLst>
            <pc:docMk/>
            <pc:sldMk cId="3468850204" sldId="467"/>
            <ac:spMk id="35" creationId="{3DDEAFD5-281C-4E21-85E4-5D2340675DF4}"/>
          </ac:spMkLst>
        </pc:spChg>
        <pc:spChg chg="add mod">
          <ac:chgData name="Su Morton" userId="0b81f43b-706d-49f1-bfbb-2481d0ff4d0f" providerId="ADAL" clId="{E38E7640-CB20-41D5-B5C1-22083DE1707D}" dt="2020-03-03T22:58:31.730" v="1503" actId="1036"/>
          <ac:spMkLst>
            <pc:docMk/>
            <pc:sldMk cId="3468850204" sldId="467"/>
            <ac:spMk id="36" creationId="{A1FD21F5-F1FD-4AB5-9DE0-35589F1563D0}"/>
          </ac:spMkLst>
        </pc:spChg>
        <pc:spChg chg="add mod">
          <ac:chgData name="Su Morton" userId="0b81f43b-706d-49f1-bfbb-2481d0ff4d0f" providerId="ADAL" clId="{E38E7640-CB20-41D5-B5C1-22083DE1707D}" dt="2020-03-03T22:58:31.730" v="1503" actId="1036"/>
          <ac:spMkLst>
            <pc:docMk/>
            <pc:sldMk cId="3468850204" sldId="467"/>
            <ac:spMk id="43" creationId="{3A454C46-D02D-44D1-ADD6-16C7296F52AE}"/>
          </ac:spMkLst>
        </pc:spChg>
        <pc:spChg chg="add mod">
          <ac:chgData name="Su Morton" userId="0b81f43b-706d-49f1-bfbb-2481d0ff4d0f" providerId="ADAL" clId="{E38E7640-CB20-41D5-B5C1-22083DE1707D}" dt="2020-03-03T22:59:08.890" v="1510" actId="1076"/>
          <ac:spMkLst>
            <pc:docMk/>
            <pc:sldMk cId="3468850204" sldId="467"/>
            <ac:spMk id="44" creationId="{6A0C53E7-1D69-45CE-9F3D-45CED0F307B9}"/>
          </ac:spMkLst>
        </pc:spChg>
        <pc:spChg chg="add mod">
          <ac:chgData name="Su Morton" userId="0b81f43b-706d-49f1-bfbb-2481d0ff4d0f" providerId="ADAL" clId="{E38E7640-CB20-41D5-B5C1-22083DE1707D}" dt="2020-03-03T22:58:31.730" v="1503" actId="1036"/>
          <ac:spMkLst>
            <pc:docMk/>
            <pc:sldMk cId="3468850204" sldId="467"/>
            <ac:spMk id="51" creationId="{10BFCB6A-C268-46EC-ABE2-52CECCC6C9B0}"/>
          </ac:spMkLst>
        </pc:spChg>
        <pc:spChg chg="add mod">
          <ac:chgData name="Su Morton" userId="0b81f43b-706d-49f1-bfbb-2481d0ff4d0f" providerId="ADAL" clId="{E38E7640-CB20-41D5-B5C1-22083DE1707D}" dt="2020-03-03T22:58:31.730" v="1503" actId="1036"/>
          <ac:spMkLst>
            <pc:docMk/>
            <pc:sldMk cId="3468850204" sldId="467"/>
            <ac:spMk id="52" creationId="{9D9160F0-4D57-416F-B234-5C877E2D3B3C}"/>
          </ac:spMkLst>
        </pc:spChg>
        <pc:spChg chg="add mod">
          <ac:chgData name="Su Morton" userId="0b81f43b-706d-49f1-bfbb-2481d0ff4d0f" providerId="ADAL" clId="{E38E7640-CB20-41D5-B5C1-22083DE1707D}" dt="2020-03-03T22:58:31.730" v="1503" actId="1036"/>
          <ac:spMkLst>
            <pc:docMk/>
            <pc:sldMk cId="3468850204" sldId="467"/>
            <ac:spMk id="53" creationId="{FDD5E9FD-6244-481F-BF6A-B250B9F84F60}"/>
          </ac:spMkLst>
        </pc:spChg>
        <pc:spChg chg="del">
          <ac:chgData name="Su Morton" userId="0b81f43b-706d-49f1-bfbb-2481d0ff4d0f" providerId="ADAL" clId="{E38E7640-CB20-41D5-B5C1-22083DE1707D}" dt="2020-03-03T22:58:17.453" v="1468" actId="478"/>
          <ac:spMkLst>
            <pc:docMk/>
            <pc:sldMk cId="3468850204" sldId="467"/>
            <ac:spMk id="58" creationId="{E10C585A-DF09-4188-B8DA-1514168AFBA7}"/>
          </ac:spMkLst>
        </pc:spChg>
        <pc:spChg chg="del">
          <ac:chgData name="Su Morton" userId="0b81f43b-706d-49f1-bfbb-2481d0ff4d0f" providerId="ADAL" clId="{E38E7640-CB20-41D5-B5C1-22083DE1707D}" dt="2020-03-03T22:58:17.453" v="1468" actId="478"/>
          <ac:spMkLst>
            <pc:docMk/>
            <pc:sldMk cId="3468850204" sldId="467"/>
            <ac:spMk id="59" creationId="{ED172769-D6A1-4940-A04F-9217A98F4A6D}"/>
          </ac:spMkLst>
        </pc:spChg>
        <pc:spChg chg="del">
          <ac:chgData name="Su Morton" userId="0b81f43b-706d-49f1-bfbb-2481d0ff4d0f" providerId="ADAL" clId="{E38E7640-CB20-41D5-B5C1-22083DE1707D}" dt="2020-03-03T22:58:17.453" v="1468" actId="478"/>
          <ac:spMkLst>
            <pc:docMk/>
            <pc:sldMk cId="3468850204" sldId="467"/>
            <ac:spMk id="60" creationId="{E1A8E991-1A53-47EE-AFCD-326326EA57B5}"/>
          </ac:spMkLst>
        </pc:spChg>
        <pc:spChg chg="del">
          <ac:chgData name="Su Morton" userId="0b81f43b-706d-49f1-bfbb-2481d0ff4d0f" providerId="ADAL" clId="{E38E7640-CB20-41D5-B5C1-22083DE1707D}" dt="2020-03-03T22:58:17.453" v="1468" actId="478"/>
          <ac:spMkLst>
            <pc:docMk/>
            <pc:sldMk cId="3468850204" sldId="467"/>
            <ac:spMk id="61" creationId="{E4CA5CE9-9917-4F12-9F1F-739F9811A81F}"/>
          </ac:spMkLst>
        </pc:spChg>
        <pc:spChg chg="del">
          <ac:chgData name="Su Morton" userId="0b81f43b-706d-49f1-bfbb-2481d0ff4d0f" providerId="ADAL" clId="{E38E7640-CB20-41D5-B5C1-22083DE1707D}" dt="2020-03-03T22:58:17.453" v="1468" actId="478"/>
          <ac:spMkLst>
            <pc:docMk/>
            <pc:sldMk cId="3468850204" sldId="467"/>
            <ac:spMk id="66" creationId="{387936F5-224C-410D-95F3-9A3DD7141274}"/>
          </ac:spMkLst>
        </pc:spChg>
        <pc:spChg chg="del">
          <ac:chgData name="Su Morton" userId="0b81f43b-706d-49f1-bfbb-2481d0ff4d0f" providerId="ADAL" clId="{E38E7640-CB20-41D5-B5C1-22083DE1707D}" dt="2020-03-03T22:58:17.453" v="1468" actId="478"/>
          <ac:spMkLst>
            <pc:docMk/>
            <pc:sldMk cId="3468850204" sldId="467"/>
            <ac:spMk id="69" creationId="{132B2EE3-0B63-4098-ACE4-8924B34509DE}"/>
          </ac:spMkLst>
        </pc:spChg>
        <pc:spChg chg="del">
          <ac:chgData name="Su Morton" userId="0b81f43b-706d-49f1-bfbb-2481d0ff4d0f" providerId="ADAL" clId="{E38E7640-CB20-41D5-B5C1-22083DE1707D}" dt="2020-03-03T22:58:17.453" v="1468" actId="478"/>
          <ac:spMkLst>
            <pc:docMk/>
            <pc:sldMk cId="3468850204" sldId="467"/>
            <ac:spMk id="70" creationId="{4D7A097A-F71E-4A89-9343-2387AB7F933F}"/>
          </ac:spMkLst>
        </pc:spChg>
        <pc:spChg chg="del">
          <ac:chgData name="Su Morton" userId="0b81f43b-706d-49f1-bfbb-2481d0ff4d0f" providerId="ADAL" clId="{E38E7640-CB20-41D5-B5C1-22083DE1707D}" dt="2020-03-03T22:58:17.453" v="1468" actId="478"/>
          <ac:spMkLst>
            <pc:docMk/>
            <pc:sldMk cId="3468850204" sldId="467"/>
            <ac:spMk id="71" creationId="{7E9B5BCA-FE5C-47FF-902F-04A7D4400E5C}"/>
          </ac:spMkLst>
        </pc:spChg>
        <pc:spChg chg="add mod">
          <ac:chgData name="Su Morton" userId="0b81f43b-706d-49f1-bfbb-2481d0ff4d0f" providerId="ADAL" clId="{E38E7640-CB20-41D5-B5C1-22083DE1707D}" dt="2020-03-03T22:58:31.730" v="1503" actId="1036"/>
          <ac:spMkLst>
            <pc:docMk/>
            <pc:sldMk cId="3468850204" sldId="467"/>
            <ac:spMk id="73" creationId="{08CDD28D-21FE-4BBF-9D73-46E12923B153}"/>
          </ac:spMkLst>
        </pc:spChg>
        <pc:spChg chg="add mod">
          <ac:chgData name="Su Morton" userId="0b81f43b-706d-49f1-bfbb-2481d0ff4d0f" providerId="ADAL" clId="{E38E7640-CB20-41D5-B5C1-22083DE1707D}" dt="2020-03-03T22:58:31.730" v="1503" actId="1036"/>
          <ac:spMkLst>
            <pc:docMk/>
            <pc:sldMk cId="3468850204" sldId="467"/>
            <ac:spMk id="76" creationId="{113EB73C-D80D-4F4E-876B-613AD5BCC19F}"/>
          </ac:spMkLst>
        </pc:spChg>
        <pc:spChg chg="add mod">
          <ac:chgData name="Su Morton" userId="0b81f43b-706d-49f1-bfbb-2481d0ff4d0f" providerId="ADAL" clId="{E38E7640-CB20-41D5-B5C1-22083DE1707D}" dt="2020-03-03T22:58:31.730" v="1503" actId="1036"/>
          <ac:spMkLst>
            <pc:docMk/>
            <pc:sldMk cId="3468850204" sldId="467"/>
            <ac:spMk id="77" creationId="{C60049C3-CF50-444D-BA39-8F59007EACE9}"/>
          </ac:spMkLst>
        </pc:spChg>
        <pc:spChg chg="add mod">
          <ac:chgData name="Su Morton" userId="0b81f43b-706d-49f1-bfbb-2481d0ff4d0f" providerId="ADAL" clId="{E38E7640-CB20-41D5-B5C1-22083DE1707D}" dt="2020-03-03T22:58:31.730" v="1503" actId="1036"/>
          <ac:spMkLst>
            <pc:docMk/>
            <pc:sldMk cId="3468850204" sldId="467"/>
            <ac:spMk id="78" creationId="{B9BF0260-1FA5-41FB-A48A-BCA7AC88A7E6}"/>
          </ac:spMkLst>
        </pc:spChg>
        <pc:spChg chg="add mod">
          <ac:chgData name="Su Morton" userId="0b81f43b-706d-49f1-bfbb-2481d0ff4d0f" providerId="ADAL" clId="{E38E7640-CB20-41D5-B5C1-22083DE1707D}" dt="2020-03-03T22:58:31.730" v="1503" actId="1036"/>
          <ac:spMkLst>
            <pc:docMk/>
            <pc:sldMk cId="3468850204" sldId="467"/>
            <ac:spMk id="79" creationId="{E63C5AE7-9E5D-4038-8D2C-F7D866F6553F}"/>
          </ac:spMkLst>
        </pc:spChg>
        <pc:spChg chg="add mod">
          <ac:chgData name="Su Morton" userId="0b81f43b-706d-49f1-bfbb-2481d0ff4d0f" providerId="ADAL" clId="{E38E7640-CB20-41D5-B5C1-22083DE1707D}" dt="2020-03-03T22:59:11.184" v="1511" actId="1076"/>
          <ac:spMkLst>
            <pc:docMk/>
            <pc:sldMk cId="3468850204" sldId="467"/>
            <ac:spMk id="80" creationId="{3D3EEAB8-9F50-47A7-8131-799ABF5AF42C}"/>
          </ac:spMkLst>
        </pc:spChg>
        <pc:picChg chg="del">
          <ac:chgData name="Su Morton" userId="0b81f43b-706d-49f1-bfbb-2481d0ff4d0f" providerId="ADAL" clId="{E38E7640-CB20-41D5-B5C1-22083DE1707D}" dt="2020-03-03T22:58:17.453" v="1468" actId="478"/>
          <ac:picMkLst>
            <pc:docMk/>
            <pc:sldMk cId="3468850204" sldId="467"/>
            <ac:picMk id="27" creationId="{2CEAB8CA-86BA-4B1C-932A-A6EC62C5F782}"/>
          </ac:picMkLst>
        </pc:picChg>
        <pc:picChg chg="del">
          <ac:chgData name="Su Morton" userId="0b81f43b-706d-49f1-bfbb-2481d0ff4d0f" providerId="ADAL" clId="{E38E7640-CB20-41D5-B5C1-22083DE1707D}" dt="2020-03-03T22:58:17.453" v="1468" actId="478"/>
          <ac:picMkLst>
            <pc:docMk/>
            <pc:sldMk cId="3468850204" sldId="467"/>
            <ac:picMk id="28" creationId="{896C9F4F-8C06-4FF3-83E0-ADBDA2DA8DE4}"/>
          </ac:picMkLst>
        </pc:picChg>
        <pc:picChg chg="del">
          <ac:chgData name="Su Morton" userId="0b81f43b-706d-49f1-bfbb-2481d0ff4d0f" providerId="ADAL" clId="{E38E7640-CB20-41D5-B5C1-22083DE1707D}" dt="2020-03-03T22:58:17.453" v="1468" actId="478"/>
          <ac:picMkLst>
            <pc:docMk/>
            <pc:sldMk cId="3468850204" sldId="467"/>
            <ac:picMk id="29" creationId="{B388515F-751A-4482-8A06-CF3081673BA2}"/>
          </ac:picMkLst>
        </pc:picChg>
        <pc:picChg chg="del">
          <ac:chgData name="Su Morton" userId="0b81f43b-706d-49f1-bfbb-2481d0ff4d0f" providerId="ADAL" clId="{E38E7640-CB20-41D5-B5C1-22083DE1707D}" dt="2020-03-03T22:58:17.453" v="1468" actId="478"/>
          <ac:picMkLst>
            <pc:docMk/>
            <pc:sldMk cId="3468850204" sldId="467"/>
            <ac:picMk id="30" creationId="{66936E96-E767-4A43-9E50-F6BB3FB4F762}"/>
          </ac:picMkLst>
        </pc:picChg>
        <pc:picChg chg="add mod">
          <ac:chgData name="Su Morton" userId="0b81f43b-706d-49f1-bfbb-2481d0ff4d0f" providerId="ADAL" clId="{E38E7640-CB20-41D5-B5C1-22083DE1707D}" dt="2020-03-03T22:58:31.730" v="1503" actId="1036"/>
          <ac:picMkLst>
            <pc:docMk/>
            <pc:sldMk cId="3468850204" sldId="467"/>
            <ac:picMk id="37" creationId="{5FEB8C83-3A81-4E18-92A1-A0468ECC7625}"/>
          </ac:picMkLst>
        </pc:picChg>
        <pc:picChg chg="add mod">
          <ac:chgData name="Su Morton" userId="0b81f43b-706d-49f1-bfbb-2481d0ff4d0f" providerId="ADAL" clId="{E38E7640-CB20-41D5-B5C1-22083DE1707D}" dt="2020-03-03T22:58:31.730" v="1503" actId="1036"/>
          <ac:picMkLst>
            <pc:docMk/>
            <pc:sldMk cId="3468850204" sldId="467"/>
            <ac:picMk id="38" creationId="{783673C5-0A05-4BE1-8414-A85262F78C19}"/>
          </ac:picMkLst>
        </pc:picChg>
        <pc:picChg chg="add mod">
          <ac:chgData name="Su Morton" userId="0b81f43b-706d-49f1-bfbb-2481d0ff4d0f" providerId="ADAL" clId="{E38E7640-CB20-41D5-B5C1-22083DE1707D}" dt="2020-03-03T22:58:31.730" v="1503" actId="1036"/>
          <ac:picMkLst>
            <pc:docMk/>
            <pc:sldMk cId="3468850204" sldId="467"/>
            <ac:picMk id="39" creationId="{5DA133A0-E6E8-4FE2-9DDC-33B5B4A40540}"/>
          </ac:picMkLst>
        </pc:picChg>
        <pc:picChg chg="add mod">
          <ac:chgData name="Su Morton" userId="0b81f43b-706d-49f1-bfbb-2481d0ff4d0f" providerId="ADAL" clId="{E38E7640-CB20-41D5-B5C1-22083DE1707D}" dt="2020-03-03T22:58:31.730" v="1503" actId="1036"/>
          <ac:picMkLst>
            <pc:docMk/>
            <pc:sldMk cId="3468850204" sldId="467"/>
            <ac:picMk id="40" creationId="{FC388F4D-9410-407B-9994-9BFD3478E4BC}"/>
          </ac:picMkLst>
        </pc:picChg>
        <pc:picChg chg="add mod">
          <ac:chgData name="Su Morton" userId="0b81f43b-706d-49f1-bfbb-2481d0ff4d0f" providerId="ADAL" clId="{E38E7640-CB20-41D5-B5C1-22083DE1707D}" dt="2020-03-03T22:58:31.730" v="1503" actId="1036"/>
          <ac:picMkLst>
            <pc:docMk/>
            <pc:sldMk cId="3468850204" sldId="467"/>
            <ac:picMk id="45" creationId="{8394813D-AF5F-47E8-8C85-D34A3D74D7E2}"/>
          </ac:picMkLst>
        </pc:picChg>
        <pc:picChg chg="add mod">
          <ac:chgData name="Su Morton" userId="0b81f43b-706d-49f1-bfbb-2481d0ff4d0f" providerId="ADAL" clId="{E38E7640-CB20-41D5-B5C1-22083DE1707D}" dt="2020-03-03T22:58:31.730" v="1503" actId="1036"/>
          <ac:picMkLst>
            <pc:docMk/>
            <pc:sldMk cId="3468850204" sldId="467"/>
            <ac:picMk id="46" creationId="{3BA54611-5FE1-45C3-8785-2F1BA4F68FCA}"/>
          </ac:picMkLst>
        </pc:picChg>
        <pc:picChg chg="add mod">
          <ac:chgData name="Su Morton" userId="0b81f43b-706d-49f1-bfbb-2481d0ff4d0f" providerId="ADAL" clId="{E38E7640-CB20-41D5-B5C1-22083DE1707D}" dt="2020-03-03T22:58:31.730" v="1503" actId="1036"/>
          <ac:picMkLst>
            <pc:docMk/>
            <pc:sldMk cId="3468850204" sldId="467"/>
            <ac:picMk id="47" creationId="{8750967E-0DEC-4B0E-A3A5-03220830F725}"/>
          </ac:picMkLst>
        </pc:picChg>
        <pc:picChg chg="add mod">
          <ac:chgData name="Su Morton" userId="0b81f43b-706d-49f1-bfbb-2481d0ff4d0f" providerId="ADAL" clId="{E38E7640-CB20-41D5-B5C1-22083DE1707D}" dt="2020-03-03T22:58:31.730" v="1503" actId="1036"/>
          <ac:picMkLst>
            <pc:docMk/>
            <pc:sldMk cId="3468850204" sldId="467"/>
            <ac:picMk id="48" creationId="{AEBA4447-0CE2-42D7-B557-76A5FEDAF2E8}"/>
          </ac:picMkLst>
        </pc:picChg>
        <pc:picChg chg="add mod">
          <ac:chgData name="Su Morton" userId="0b81f43b-706d-49f1-bfbb-2481d0ff4d0f" providerId="ADAL" clId="{E38E7640-CB20-41D5-B5C1-22083DE1707D}" dt="2020-03-03T22:58:31.730" v="1503" actId="1036"/>
          <ac:picMkLst>
            <pc:docMk/>
            <pc:sldMk cId="3468850204" sldId="467"/>
            <ac:picMk id="54" creationId="{D386A9F1-7E06-4B16-B499-658094048924}"/>
          </ac:picMkLst>
        </pc:picChg>
        <pc:picChg chg="add mod">
          <ac:chgData name="Su Morton" userId="0b81f43b-706d-49f1-bfbb-2481d0ff4d0f" providerId="ADAL" clId="{E38E7640-CB20-41D5-B5C1-22083DE1707D}" dt="2020-03-03T22:58:31.730" v="1503" actId="1036"/>
          <ac:picMkLst>
            <pc:docMk/>
            <pc:sldMk cId="3468850204" sldId="467"/>
            <ac:picMk id="55" creationId="{4F6407DF-8D82-4CE0-9595-255B7CA7079E}"/>
          </ac:picMkLst>
        </pc:picChg>
        <pc:picChg chg="add mod">
          <ac:chgData name="Su Morton" userId="0b81f43b-706d-49f1-bfbb-2481d0ff4d0f" providerId="ADAL" clId="{E38E7640-CB20-41D5-B5C1-22083DE1707D}" dt="2020-03-03T22:58:31.730" v="1503" actId="1036"/>
          <ac:picMkLst>
            <pc:docMk/>
            <pc:sldMk cId="3468850204" sldId="467"/>
            <ac:picMk id="56" creationId="{BADEFC0A-4A2B-4AFC-9F5A-F64826E00EB1}"/>
          </ac:picMkLst>
        </pc:picChg>
        <pc:picChg chg="del">
          <ac:chgData name="Su Morton" userId="0b81f43b-706d-49f1-bfbb-2481d0ff4d0f" providerId="ADAL" clId="{E38E7640-CB20-41D5-B5C1-22083DE1707D}" dt="2020-03-03T22:58:17.453" v="1468" actId="478"/>
          <ac:picMkLst>
            <pc:docMk/>
            <pc:sldMk cId="3468850204" sldId="467"/>
            <ac:picMk id="62" creationId="{31E535E4-E540-4403-9616-4A90A35DAEE5}"/>
          </ac:picMkLst>
        </pc:picChg>
        <pc:picChg chg="del">
          <ac:chgData name="Su Morton" userId="0b81f43b-706d-49f1-bfbb-2481d0ff4d0f" providerId="ADAL" clId="{E38E7640-CB20-41D5-B5C1-22083DE1707D}" dt="2020-03-03T22:58:17.453" v="1468" actId="478"/>
          <ac:picMkLst>
            <pc:docMk/>
            <pc:sldMk cId="3468850204" sldId="467"/>
            <ac:picMk id="63" creationId="{4AB888B7-8C4B-425F-B156-F7F71B22A847}"/>
          </ac:picMkLst>
        </pc:picChg>
        <pc:picChg chg="del">
          <ac:chgData name="Su Morton" userId="0b81f43b-706d-49f1-bfbb-2481d0ff4d0f" providerId="ADAL" clId="{E38E7640-CB20-41D5-B5C1-22083DE1707D}" dt="2020-03-03T22:58:17.453" v="1468" actId="478"/>
          <ac:picMkLst>
            <pc:docMk/>
            <pc:sldMk cId="3468850204" sldId="467"/>
            <ac:picMk id="64" creationId="{5EEBDC81-7A1E-4ACC-8DD6-1123015A6BD8}"/>
          </ac:picMkLst>
        </pc:picChg>
        <pc:picChg chg="del">
          <ac:chgData name="Su Morton" userId="0b81f43b-706d-49f1-bfbb-2481d0ff4d0f" providerId="ADAL" clId="{E38E7640-CB20-41D5-B5C1-22083DE1707D}" dt="2020-03-03T22:58:17.453" v="1468" actId="478"/>
          <ac:picMkLst>
            <pc:docMk/>
            <pc:sldMk cId="3468850204" sldId="467"/>
            <ac:picMk id="65" creationId="{671CA6F3-DEB7-41FA-A311-25A7F1AFCF13}"/>
          </ac:picMkLst>
        </pc:picChg>
        <pc:picChg chg="add mod">
          <ac:chgData name="Su Morton" userId="0b81f43b-706d-49f1-bfbb-2481d0ff4d0f" providerId="ADAL" clId="{E38E7640-CB20-41D5-B5C1-22083DE1707D}" dt="2020-03-03T22:58:31.730" v="1503" actId="1036"/>
          <ac:picMkLst>
            <pc:docMk/>
            <pc:sldMk cId="3468850204" sldId="467"/>
            <ac:picMk id="72" creationId="{9223CA29-B3EA-4B7F-A886-048630B0FADC}"/>
          </ac:picMkLst>
        </pc:picChg>
        <pc:cxnChg chg="del">
          <ac:chgData name="Su Morton" userId="0b81f43b-706d-49f1-bfbb-2481d0ff4d0f" providerId="ADAL" clId="{E38E7640-CB20-41D5-B5C1-22083DE1707D}" dt="2020-03-03T22:58:17.453" v="1468" actId="478"/>
          <ac:cxnSpMkLst>
            <pc:docMk/>
            <pc:sldMk cId="3468850204" sldId="467"/>
            <ac:cxnSpMk id="32" creationId="{4B30BF9E-A1D7-44E3-B4EE-81F068C205F1}"/>
          </ac:cxnSpMkLst>
        </pc:cxnChg>
        <pc:cxnChg chg="add mod">
          <ac:chgData name="Su Morton" userId="0b81f43b-706d-49f1-bfbb-2481d0ff4d0f" providerId="ADAL" clId="{E38E7640-CB20-41D5-B5C1-22083DE1707D}" dt="2020-03-03T22:58:31.730" v="1503" actId="1036"/>
          <ac:cxnSpMkLst>
            <pc:docMk/>
            <pc:sldMk cId="3468850204" sldId="467"/>
            <ac:cxnSpMk id="41" creationId="{CE271D7E-BE4C-4CB9-B44B-C331B6AC06B7}"/>
          </ac:cxnSpMkLst>
        </pc:cxnChg>
        <pc:cxnChg chg="add mod">
          <ac:chgData name="Su Morton" userId="0b81f43b-706d-49f1-bfbb-2481d0ff4d0f" providerId="ADAL" clId="{E38E7640-CB20-41D5-B5C1-22083DE1707D}" dt="2020-03-03T22:58:31.730" v="1503" actId="1036"/>
          <ac:cxnSpMkLst>
            <pc:docMk/>
            <pc:sldMk cId="3468850204" sldId="467"/>
            <ac:cxnSpMk id="42" creationId="{3901AFC8-401F-4C9C-A652-E5CDC981FB7D}"/>
          </ac:cxnSpMkLst>
        </pc:cxnChg>
        <pc:cxnChg chg="add mod">
          <ac:chgData name="Su Morton" userId="0b81f43b-706d-49f1-bfbb-2481d0ff4d0f" providerId="ADAL" clId="{E38E7640-CB20-41D5-B5C1-22083DE1707D}" dt="2020-03-03T22:58:31.730" v="1503" actId="1036"/>
          <ac:cxnSpMkLst>
            <pc:docMk/>
            <pc:sldMk cId="3468850204" sldId="467"/>
            <ac:cxnSpMk id="49" creationId="{A4C9132F-E177-47E5-AAF2-BD4CC84917EB}"/>
          </ac:cxnSpMkLst>
        </pc:cxnChg>
        <pc:cxnChg chg="add mod">
          <ac:chgData name="Su Morton" userId="0b81f43b-706d-49f1-bfbb-2481d0ff4d0f" providerId="ADAL" clId="{E38E7640-CB20-41D5-B5C1-22083DE1707D}" dt="2020-03-03T22:58:31.730" v="1503" actId="1036"/>
          <ac:cxnSpMkLst>
            <pc:docMk/>
            <pc:sldMk cId="3468850204" sldId="467"/>
            <ac:cxnSpMk id="50" creationId="{2D7117B5-BDF2-4162-A898-E6644D58C62B}"/>
          </ac:cxnSpMkLst>
        </pc:cxnChg>
        <pc:cxnChg chg="del">
          <ac:chgData name="Su Morton" userId="0b81f43b-706d-49f1-bfbb-2481d0ff4d0f" providerId="ADAL" clId="{E38E7640-CB20-41D5-B5C1-22083DE1707D}" dt="2020-03-03T22:58:17.453" v="1468" actId="478"/>
          <ac:cxnSpMkLst>
            <pc:docMk/>
            <pc:sldMk cId="3468850204" sldId="467"/>
            <ac:cxnSpMk id="57" creationId="{BD81D7EF-0278-4400-B63F-B004ECD9C1AE}"/>
          </ac:cxnSpMkLst>
        </pc:cxnChg>
        <pc:cxnChg chg="del">
          <ac:chgData name="Su Morton" userId="0b81f43b-706d-49f1-bfbb-2481d0ff4d0f" providerId="ADAL" clId="{E38E7640-CB20-41D5-B5C1-22083DE1707D}" dt="2020-03-03T22:58:17.453" v="1468" actId="478"/>
          <ac:cxnSpMkLst>
            <pc:docMk/>
            <pc:sldMk cId="3468850204" sldId="467"/>
            <ac:cxnSpMk id="67" creationId="{84196303-FAF8-43D7-96D7-FCC1180C5059}"/>
          </ac:cxnSpMkLst>
        </pc:cxnChg>
        <pc:cxnChg chg="del">
          <ac:chgData name="Su Morton" userId="0b81f43b-706d-49f1-bfbb-2481d0ff4d0f" providerId="ADAL" clId="{E38E7640-CB20-41D5-B5C1-22083DE1707D}" dt="2020-03-03T22:58:17.453" v="1468" actId="478"/>
          <ac:cxnSpMkLst>
            <pc:docMk/>
            <pc:sldMk cId="3468850204" sldId="467"/>
            <ac:cxnSpMk id="68" creationId="{DCE64CAF-B3EE-45AE-B99F-79CAC5FADC44}"/>
          </ac:cxnSpMkLst>
        </pc:cxnChg>
        <pc:cxnChg chg="add mod">
          <ac:chgData name="Su Morton" userId="0b81f43b-706d-49f1-bfbb-2481d0ff4d0f" providerId="ADAL" clId="{E38E7640-CB20-41D5-B5C1-22083DE1707D}" dt="2020-03-03T22:58:31.730" v="1503" actId="1036"/>
          <ac:cxnSpMkLst>
            <pc:docMk/>
            <pc:sldMk cId="3468850204" sldId="467"/>
            <ac:cxnSpMk id="74" creationId="{ABBB2410-17D8-4587-9A76-83B6C8A4AE80}"/>
          </ac:cxnSpMkLst>
        </pc:cxnChg>
        <pc:cxnChg chg="add mod">
          <ac:chgData name="Su Morton" userId="0b81f43b-706d-49f1-bfbb-2481d0ff4d0f" providerId="ADAL" clId="{E38E7640-CB20-41D5-B5C1-22083DE1707D}" dt="2020-03-03T22:58:31.730" v="1503" actId="1036"/>
          <ac:cxnSpMkLst>
            <pc:docMk/>
            <pc:sldMk cId="3468850204" sldId="467"/>
            <ac:cxnSpMk id="75" creationId="{4FF630B0-B419-470E-9F87-48DB9DB8BF70}"/>
          </ac:cxnSpMkLst>
        </pc:cxnChg>
      </pc:sldChg>
      <pc:sldChg chg="addSp delSp modSp add ord">
        <pc:chgData name="Su Morton" userId="0b81f43b-706d-49f1-bfbb-2481d0ff4d0f" providerId="ADAL" clId="{E38E7640-CB20-41D5-B5C1-22083DE1707D}" dt="2020-03-03T23:00:40.854" v="1540" actId="113"/>
        <pc:sldMkLst>
          <pc:docMk/>
          <pc:sldMk cId="3717095036" sldId="468"/>
        </pc:sldMkLst>
        <pc:spChg chg="del">
          <ac:chgData name="Su Morton" userId="0b81f43b-706d-49f1-bfbb-2481d0ff4d0f" providerId="ADAL" clId="{E38E7640-CB20-41D5-B5C1-22083DE1707D}" dt="2020-03-03T23:00:11.114" v="1535" actId="478"/>
          <ac:spMkLst>
            <pc:docMk/>
            <pc:sldMk cId="3717095036" sldId="468"/>
            <ac:spMk id="26" creationId="{C638A8D3-070B-459E-9CBE-1A8826B533BC}"/>
          </ac:spMkLst>
        </pc:spChg>
        <pc:spChg chg="del">
          <ac:chgData name="Su Morton" userId="0b81f43b-706d-49f1-bfbb-2481d0ff4d0f" providerId="ADAL" clId="{E38E7640-CB20-41D5-B5C1-22083DE1707D}" dt="2020-03-03T23:00:11.114" v="1535" actId="478"/>
          <ac:spMkLst>
            <pc:docMk/>
            <pc:sldMk cId="3717095036" sldId="468"/>
            <ac:spMk id="31" creationId="{776983B9-21E0-4634-B61F-BECDCE001D09}"/>
          </ac:spMkLst>
        </pc:spChg>
        <pc:spChg chg="mod">
          <ac:chgData name="Su Morton" userId="0b81f43b-706d-49f1-bfbb-2481d0ff4d0f" providerId="ADAL" clId="{E38E7640-CB20-41D5-B5C1-22083DE1707D}" dt="2020-03-03T23:00:05.694" v="1534" actId="20577"/>
          <ac:spMkLst>
            <pc:docMk/>
            <pc:sldMk cId="3717095036" sldId="468"/>
            <ac:spMk id="33" creationId="{D829D20C-3B4C-4E6E-928A-42938821F560}"/>
          </ac:spMkLst>
        </pc:spChg>
        <pc:spChg chg="mod">
          <ac:chgData name="Su Morton" userId="0b81f43b-706d-49f1-bfbb-2481d0ff4d0f" providerId="ADAL" clId="{E38E7640-CB20-41D5-B5C1-22083DE1707D}" dt="2020-03-03T23:00:03.420" v="1533" actId="20577"/>
          <ac:spMkLst>
            <pc:docMk/>
            <pc:sldMk cId="3717095036" sldId="468"/>
            <ac:spMk id="34" creationId="{56CEBF27-37DE-4455-9751-5C32A65FED50}"/>
          </ac:spMkLst>
        </pc:spChg>
        <pc:spChg chg="del">
          <ac:chgData name="Su Morton" userId="0b81f43b-706d-49f1-bfbb-2481d0ff4d0f" providerId="ADAL" clId="{E38E7640-CB20-41D5-B5C1-22083DE1707D}" dt="2020-03-03T23:00:11.114" v="1535" actId="478"/>
          <ac:spMkLst>
            <pc:docMk/>
            <pc:sldMk cId="3717095036" sldId="468"/>
            <ac:spMk id="58" creationId="{E10C585A-DF09-4188-B8DA-1514168AFBA7}"/>
          </ac:spMkLst>
        </pc:spChg>
        <pc:spChg chg="del">
          <ac:chgData name="Su Morton" userId="0b81f43b-706d-49f1-bfbb-2481d0ff4d0f" providerId="ADAL" clId="{E38E7640-CB20-41D5-B5C1-22083DE1707D}" dt="2020-03-03T23:00:11.114" v="1535" actId="478"/>
          <ac:spMkLst>
            <pc:docMk/>
            <pc:sldMk cId="3717095036" sldId="468"/>
            <ac:spMk id="59" creationId="{ED172769-D6A1-4940-A04F-9217A98F4A6D}"/>
          </ac:spMkLst>
        </pc:spChg>
        <pc:spChg chg="del">
          <ac:chgData name="Su Morton" userId="0b81f43b-706d-49f1-bfbb-2481d0ff4d0f" providerId="ADAL" clId="{E38E7640-CB20-41D5-B5C1-22083DE1707D}" dt="2020-03-03T23:00:11.114" v="1535" actId="478"/>
          <ac:spMkLst>
            <pc:docMk/>
            <pc:sldMk cId="3717095036" sldId="468"/>
            <ac:spMk id="60" creationId="{E1A8E991-1A53-47EE-AFCD-326326EA57B5}"/>
          </ac:spMkLst>
        </pc:spChg>
        <pc:spChg chg="del">
          <ac:chgData name="Su Morton" userId="0b81f43b-706d-49f1-bfbb-2481d0ff4d0f" providerId="ADAL" clId="{E38E7640-CB20-41D5-B5C1-22083DE1707D}" dt="2020-03-03T23:00:11.114" v="1535" actId="478"/>
          <ac:spMkLst>
            <pc:docMk/>
            <pc:sldMk cId="3717095036" sldId="468"/>
            <ac:spMk id="61" creationId="{E4CA5CE9-9917-4F12-9F1F-739F9811A81F}"/>
          </ac:spMkLst>
        </pc:spChg>
        <pc:spChg chg="del">
          <ac:chgData name="Su Morton" userId="0b81f43b-706d-49f1-bfbb-2481d0ff4d0f" providerId="ADAL" clId="{E38E7640-CB20-41D5-B5C1-22083DE1707D}" dt="2020-03-03T23:00:11.114" v="1535" actId="478"/>
          <ac:spMkLst>
            <pc:docMk/>
            <pc:sldMk cId="3717095036" sldId="468"/>
            <ac:spMk id="66" creationId="{387936F5-224C-410D-95F3-9A3DD7141274}"/>
          </ac:spMkLst>
        </pc:spChg>
        <pc:spChg chg="del">
          <ac:chgData name="Su Morton" userId="0b81f43b-706d-49f1-bfbb-2481d0ff4d0f" providerId="ADAL" clId="{E38E7640-CB20-41D5-B5C1-22083DE1707D}" dt="2020-03-03T23:00:11.114" v="1535" actId="478"/>
          <ac:spMkLst>
            <pc:docMk/>
            <pc:sldMk cId="3717095036" sldId="468"/>
            <ac:spMk id="69" creationId="{132B2EE3-0B63-4098-ACE4-8924B34509DE}"/>
          </ac:spMkLst>
        </pc:spChg>
        <pc:spChg chg="del">
          <ac:chgData name="Su Morton" userId="0b81f43b-706d-49f1-bfbb-2481d0ff4d0f" providerId="ADAL" clId="{E38E7640-CB20-41D5-B5C1-22083DE1707D}" dt="2020-03-03T23:00:11.114" v="1535" actId="478"/>
          <ac:spMkLst>
            <pc:docMk/>
            <pc:sldMk cId="3717095036" sldId="468"/>
            <ac:spMk id="70" creationId="{4D7A097A-F71E-4A89-9343-2387AB7F933F}"/>
          </ac:spMkLst>
        </pc:spChg>
        <pc:spChg chg="del">
          <ac:chgData name="Su Morton" userId="0b81f43b-706d-49f1-bfbb-2481d0ff4d0f" providerId="ADAL" clId="{E38E7640-CB20-41D5-B5C1-22083DE1707D}" dt="2020-03-03T23:00:11.114" v="1535" actId="478"/>
          <ac:spMkLst>
            <pc:docMk/>
            <pc:sldMk cId="3717095036" sldId="468"/>
            <ac:spMk id="71" creationId="{7E9B5BCA-FE5C-47FF-902F-04A7D4400E5C}"/>
          </ac:spMkLst>
        </pc:spChg>
        <pc:graphicFrameChg chg="add mod modGraphic">
          <ac:chgData name="Su Morton" userId="0b81f43b-706d-49f1-bfbb-2481d0ff4d0f" providerId="ADAL" clId="{E38E7640-CB20-41D5-B5C1-22083DE1707D}" dt="2020-03-03T23:00:40.854" v="1540" actId="113"/>
          <ac:graphicFrameMkLst>
            <pc:docMk/>
            <pc:sldMk cId="3717095036" sldId="468"/>
            <ac:graphicFrameMk id="35" creationId="{E8A531BB-0AE7-4F92-A9DA-F64DA859C065}"/>
          </ac:graphicFrameMkLst>
        </pc:graphicFrameChg>
        <pc:picChg chg="del">
          <ac:chgData name="Su Morton" userId="0b81f43b-706d-49f1-bfbb-2481d0ff4d0f" providerId="ADAL" clId="{E38E7640-CB20-41D5-B5C1-22083DE1707D}" dt="2020-03-03T23:00:11.114" v="1535" actId="478"/>
          <ac:picMkLst>
            <pc:docMk/>
            <pc:sldMk cId="3717095036" sldId="468"/>
            <ac:picMk id="27" creationId="{2CEAB8CA-86BA-4B1C-932A-A6EC62C5F782}"/>
          </ac:picMkLst>
        </pc:picChg>
        <pc:picChg chg="del">
          <ac:chgData name="Su Morton" userId="0b81f43b-706d-49f1-bfbb-2481d0ff4d0f" providerId="ADAL" clId="{E38E7640-CB20-41D5-B5C1-22083DE1707D}" dt="2020-03-03T23:00:11.114" v="1535" actId="478"/>
          <ac:picMkLst>
            <pc:docMk/>
            <pc:sldMk cId="3717095036" sldId="468"/>
            <ac:picMk id="28" creationId="{896C9F4F-8C06-4FF3-83E0-ADBDA2DA8DE4}"/>
          </ac:picMkLst>
        </pc:picChg>
        <pc:picChg chg="del">
          <ac:chgData name="Su Morton" userId="0b81f43b-706d-49f1-bfbb-2481d0ff4d0f" providerId="ADAL" clId="{E38E7640-CB20-41D5-B5C1-22083DE1707D}" dt="2020-03-03T23:00:11.114" v="1535" actId="478"/>
          <ac:picMkLst>
            <pc:docMk/>
            <pc:sldMk cId="3717095036" sldId="468"/>
            <ac:picMk id="29" creationId="{B388515F-751A-4482-8A06-CF3081673BA2}"/>
          </ac:picMkLst>
        </pc:picChg>
        <pc:picChg chg="del">
          <ac:chgData name="Su Morton" userId="0b81f43b-706d-49f1-bfbb-2481d0ff4d0f" providerId="ADAL" clId="{E38E7640-CB20-41D5-B5C1-22083DE1707D}" dt="2020-03-03T23:00:11.114" v="1535" actId="478"/>
          <ac:picMkLst>
            <pc:docMk/>
            <pc:sldMk cId="3717095036" sldId="468"/>
            <ac:picMk id="30" creationId="{66936E96-E767-4A43-9E50-F6BB3FB4F762}"/>
          </ac:picMkLst>
        </pc:picChg>
        <pc:picChg chg="del">
          <ac:chgData name="Su Morton" userId="0b81f43b-706d-49f1-bfbb-2481d0ff4d0f" providerId="ADAL" clId="{E38E7640-CB20-41D5-B5C1-22083DE1707D}" dt="2020-03-03T23:00:11.114" v="1535" actId="478"/>
          <ac:picMkLst>
            <pc:docMk/>
            <pc:sldMk cId="3717095036" sldId="468"/>
            <ac:picMk id="62" creationId="{31E535E4-E540-4403-9616-4A90A35DAEE5}"/>
          </ac:picMkLst>
        </pc:picChg>
        <pc:picChg chg="del">
          <ac:chgData name="Su Morton" userId="0b81f43b-706d-49f1-bfbb-2481d0ff4d0f" providerId="ADAL" clId="{E38E7640-CB20-41D5-B5C1-22083DE1707D}" dt="2020-03-03T23:00:11.114" v="1535" actId="478"/>
          <ac:picMkLst>
            <pc:docMk/>
            <pc:sldMk cId="3717095036" sldId="468"/>
            <ac:picMk id="63" creationId="{4AB888B7-8C4B-425F-B156-F7F71B22A847}"/>
          </ac:picMkLst>
        </pc:picChg>
        <pc:picChg chg="del">
          <ac:chgData name="Su Morton" userId="0b81f43b-706d-49f1-bfbb-2481d0ff4d0f" providerId="ADAL" clId="{E38E7640-CB20-41D5-B5C1-22083DE1707D}" dt="2020-03-03T23:00:11.114" v="1535" actId="478"/>
          <ac:picMkLst>
            <pc:docMk/>
            <pc:sldMk cId="3717095036" sldId="468"/>
            <ac:picMk id="64" creationId="{5EEBDC81-7A1E-4ACC-8DD6-1123015A6BD8}"/>
          </ac:picMkLst>
        </pc:picChg>
        <pc:picChg chg="del">
          <ac:chgData name="Su Morton" userId="0b81f43b-706d-49f1-bfbb-2481d0ff4d0f" providerId="ADAL" clId="{E38E7640-CB20-41D5-B5C1-22083DE1707D}" dt="2020-03-03T23:00:11.114" v="1535" actId="478"/>
          <ac:picMkLst>
            <pc:docMk/>
            <pc:sldMk cId="3717095036" sldId="468"/>
            <ac:picMk id="65" creationId="{671CA6F3-DEB7-41FA-A311-25A7F1AFCF13}"/>
          </ac:picMkLst>
        </pc:picChg>
        <pc:cxnChg chg="del">
          <ac:chgData name="Su Morton" userId="0b81f43b-706d-49f1-bfbb-2481d0ff4d0f" providerId="ADAL" clId="{E38E7640-CB20-41D5-B5C1-22083DE1707D}" dt="2020-03-03T23:00:11.114" v="1535" actId="478"/>
          <ac:cxnSpMkLst>
            <pc:docMk/>
            <pc:sldMk cId="3717095036" sldId="468"/>
            <ac:cxnSpMk id="32" creationId="{4B30BF9E-A1D7-44E3-B4EE-81F068C205F1}"/>
          </ac:cxnSpMkLst>
        </pc:cxnChg>
        <pc:cxnChg chg="del">
          <ac:chgData name="Su Morton" userId="0b81f43b-706d-49f1-bfbb-2481d0ff4d0f" providerId="ADAL" clId="{E38E7640-CB20-41D5-B5C1-22083DE1707D}" dt="2020-03-03T23:00:11.114" v="1535" actId="478"/>
          <ac:cxnSpMkLst>
            <pc:docMk/>
            <pc:sldMk cId="3717095036" sldId="468"/>
            <ac:cxnSpMk id="57" creationId="{BD81D7EF-0278-4400-B63F-B004ECD9C1AE}"/>
          </ac:cxnSpMkLst>
        </pc:cxnChg>
        <pc:cxnChg chg="del">
          <ac:chgData name="Su Morton" userId="0b81f43b-706d-49f1-bfbb-2481d0ff4d0f" providerId="ADAL" clId="{E38E7640-CB20-41D5-B5C1-22083DE1707D}" dt="2020-03-03T23:00:11.114" v="1535" actId="478"/>
          <ac:cxnSpMkLst>
            <pc:docMk/>
            <pc:sldMk cId="3717095036" sldId="468"/>
            <ac:cxnSpMk id="67" creationId="{84196303-FAF8-43D7-96D7-FCC1180C5059}"/>
          </ac:cxnSpMkLst>
        </pc:cxnChg>
        <pc:cxnChg chg="del">
          <ac:chgData name="Su Morton" userId="0b81f43b-706d-49f1-bfbb-2481d0ff4d0f" providerId="ADAL" clId="{E38E7640-CB20-41D5-B5C1-22083DE1707D}" dt="2020-03-03T23:00:11.114" v="1535" actId="478"/>
          <ac:cxnSpMkLst>
            <pc:docMk/>
            <pc:sldMk cId="3717095036" sldId="468"/>
            <ac:cxnSpMk id="68" creationId="{DCE64CAF-B3EE-45AE-B99F-79CAC5FADC44}"/>
          </ac:cxnSpMkLst>
        </pc:cxnChg>
      </pc:sldChg>
      <pc:sldMasterChg chg="del delSldLayout">
        <pc:chgData name="Su Morton" userId="0b81f43b-706d-49f1-bfbb-2481d0ff4d0f" providerId="ADAL" clId="{E38E7640-CB20-41D5-B5C1-22083DE1707D}" dt="2020-03-03T23:01:09.683" v="1545" actId="2696"/>
        <pc:sldMasterMkLst>
          <pc:docMk/>
          <pc:sldMasterMk cId="0" sldId="2147483658"/>
        </pc:sldMasterMkLst>
        <pc:sldLayoutChg chg="del">
          <pc:chgData name="Su Morton" userId="0b81f43b-706d-49f1-bfbb-2481d0ff4d0f" providerId="ADAL" clId="{E38E7640-CB20-41D5-B5C1-22083DE1707D}" dt="2020-03-03T23:01:03.781" v="1544" actId="2696"/>
          <pc:sldLayoutMkLst>
            <pc:docMk/>
            <pc:sldMasterMk cId="0" sldId="2147483658"/>
            <pc:sldLayoutMk cId="0" sldId="2147483648"/>
          </pc:sldLayoutMkLst>
        </pc:sldLayoutChg>
        <pc:sldLayoutChg chg="del">
          <pc:chgData name="Su Morton" userId="0b81f43b-706d-49f1-bfbb-2481d0ff4d0f" providerId="ADAL" clId="{E38E7640-CB20-41D5-B5C1-22083DE1707D}" dt="2020-03-03T23:01:09.683" v="1545" actId="2696"/>
          <pc:sldLayoutMkLst>
            <pc:docMk/>
            <pc:sldMasterMk cId="0" sldId="2147483658"/>
            <pc:sldLayoutMk cId="0" sldId="2147483649"/>
          </pc:sldLayoutMkLst>
        </pc:sldLayoutChg>
        <pc:sldLayoutChg chg="del">
          <pc:chgData name="Su Morton" userId="0b81f43b-706d-49f1-bfbb-2481d0ff4d0f" providerId="ADAL" clId="{E38E7640-CB20-41D5-B5C1-22083DE1707D}" dt="2020-03-03T23:01:09.683" v="1545" actId="2696"/>
          <pc:sldLayoutMkLst>
            <pc:docMk/>
            <pc:sldMasterMk cId="0" sldId="2147483658"/>
            <pc:sldLayoutMk cId="0" sldId="2147483650"/>
          </pc:sldLayoutMkLst>
        </pc:sldLayoutChg>
        <pc:sldLayoutChg chg="del">
          <pc:chgData name="Su Morton" userId="0b81f43b-706d-49f1-bfbb-2481d0ff4d0f" providerId="ADAL" clId="{E38E7640-CB20-41D5-B5C1-22083DE1707D}" dt="2020-03-03T23:01:09.683" v="1545" actId="2696"/>
          <pc:sldLayoutMkLst>
            <pc:docMk/>
            <pc:sldMasterMk cId="0" sldId="2147483658"/>
            <pc:sldLayoutMk cId="0" sldId="2147483651"/>
          </pc:sldLayoutMkLst>
        </pc:sldLayoutChg>
        <pc:sldLayoutChg chg="del">
          <pc:chgData name="Su Morton" userId="0b81f43b-706d-49f1-bfbb-2481d0ff4d0f" providerId="ADAL" clId="{E38E7640-CB20-41D5-B5C1-22083DE1707D}" dt="2020-03-03T23:01:09.683" v="1545" actId="2696"/>
          <pc:sldLayoutMkLst>
            <pc:docMk/>
            <pc:sldMasterMk cId="0" sldId="2147483658"/>
            <pc:sldLayoutMk cId="0" sldId="2147483652"/>
          </pc:sldLayoutMkLst>
        </pc:sldLayoutChg>
        <pc:sldLayoutChg chg="del">
          <pc:chgData name="Su Morton" userId="0b81f43b-706d-49f1-bfbb-2481d0ff4d0f" providerId="ADAL" clId="{E38E7640-CB20-41D5-B5C1-22083DE1707D}" dt="2020-03-03T23:01:09.683" v="1545" actId="2696"/>
          <pc:sldLayoutMkLst>
            <pc:docMk/>
            <pc:sldMasterMk cId="0" sldId="2147483658"/>
            <pc:sldLayoutMk cId="0" sldId="2147483653"/>
          </pc:sldLayoutMkLst>
        </pc:sldLayoutChg>
        <pc:sldLayoutChg chg="del">
          <pc:chgData name="Su Morton" userId="0b81f43b-706d-49f1-bfbb-2481d0ff4d0f" providerId="ADAL" clId="{E38E7640-CB20-41D5-B5C1-22083DE1707D}" dt="2020-03-03T23:01:09.683" v="1545" actId="2696"/>
          <pc:sldLayoutMkLst>
            <pc:docMk/>
            <pc:sldMasterMk cId="0" sldId="2147483658"/>
            <pc:sldLayoutMk cId="0" sldId="2147483654"/>
          </pc:sldLayoutMkLst>
        </pc:sldLayoutChg>
        <pc:sldLayoutChg chg="del">
          <pc:chgData name="Su Morton" userId="0b81f43b-706d-49f1-bfbb-2481d0ff4d0f" providerId="ADAL" clId="{E38E7640-CB20-41D5-B5C1-22083DE1707D}" dt="2020-03-03T23:01:09.683" v="1545" actId="2696"/>
          <pc:sldLayoutMkLst>
            <pc:docMk/>
            <pc:sldMasterMk cId="0" sldId="2147483658"/>
            <pc:sldLayoutMk cId="0" sldId="2147483655"/>
          </pc:sldLayoutMkLst>
        </pc:sldLayoutChg>
        <pc:sldLayoutChg chg="del">
          <pc:chgData name="Su Morton" userId="0b81f43b-706d-49f1-bfbb-2481d0ff4d0f" providerId="ADAL" clId="{E38E7640-CB20-41D5-B5C1-22083DE1707D}" dt="2020-03-03T23:01:09.683" v="1545" actId="2696"/>
          <pc:sldLayoutMkLst>
            <pc:docMk/>
            <pc:sldMasterMk cId="0" sldId="2147483658"/>
            <pc:sldLayoutMk cId="0" sldId="2147483656"/>
          </pc:sldLayoutMkLst>
        </pc:sldLayoutChg>
      </pc:sldMasterChg>
      <pc:sldMasterChg chg="del delSldLayout">
        <pc:chgData name="Su Morton" userId="0b81f43b-706d-49f1-bfbb-2481d0ff4d0f" providerId="ADAL" clId="{E38E7640-CB20-41D5-B5C1-22083DE1707D}" dt="2020-03-03T23:01:14.605" v="1546" actId="2696"/>
        <pc:sldMasterMkLst>
          <pc:docMk/>
          <pc:sldMasterMk cId="0" sldId="2147483659"/>
        </pc:sldMasterMkLst>
        <pc:sldLayoutChg chg="del">
          <pc:chgData name="Su Morton" userId="0b81f43b-706d-49f1-bfbb-2481d0ff4d0f" providerId="ADAL" clId="{E38E7640-CB20-41D5-B5C1-22083DE1707D}" dt="2020-03-03T23:01:14.605" v="1546" actId="2696"/>
          <pc:sldLayoutMkLst>
            <pc:docMk/>
            <pc:sldMasterMk cId="0" sldId="2147483659"/>
            <pc:sldLayoutMk cId="0" sldId="2147483657"/>
          </pc:sldLayoutMkLst>
        </pc:sldLayoutChg>
      </pc:sldMasterChg>
    </pc:docChg>
  </pc:docChgLst>
  <pc:docChgLst>
    <pc:chgData name="Weiss, Kimberly" userId="236e9812-cc8b-464a-906a-7b537f3455ee" providerId="ADAL" clId="{C646A5F2-EDD8-4506-B6E3-3F4FD6AFC5D2}"/>
    <pc:docChg chg="undo custSel modSld">
      <pc:chgData name="Weiss, Kimberly" userId="236e9812-cc8b-464a-906a-7b537f3455ee" providerId="ADAL" clId="{C646A5F2-EDD8-4506-B6E3-3F4FD6AFC5D2}" dt="2020-03-04T14:55:11.685" v="201" actId="20577"/>
      <pc:docMkLst>
        <pc:docMk/>
      </pc:docMkLst>
      <pc:sldChg chg="modSp">
        <pc:chgData name="Weiss, Kimberly" userId="236e9812-cc8b-464a-906a-7b537f3455ee" providerId="ADAL" clId="{C646A5F2-EDD8-4506-B6E3-3F4FD6AFC5D2}" dt="2020-03-04T13:40:27.739" v="1" actId="20577"/>
        <pc:sldMkLst>
          <pc:docMk/>
          <pc:sldMk cId="1308632359" sldId="373"/>
        </pc:sldMkLst>
        <pc:spChg chg="mod">
          <ac:chgData name="Weiss, Kimberly" userId="236e9812-cc8b-464a-906a-7b537f3455ee" providerId="ADAL" clId="{C646A5F2-EDD8-4506-B6E3-3F4FD6AFC5D2}" dt="2020-03-04T13:40:27.739" v="1" actId="20577"/>
          <ac:spMkLst>
            <pc:docMk/>
            <pc:sldMk cId="1308632359" sldId="373"/>
            <ac:spMk id="4" creationId="{A27A15BC-6982-4671-8958-00D2D0FCBB0B}"/>
          </ac:spMkLst>
        </pc:spChg>
      </pc:sldChg>
      <pc:sldChg chg="modSp">
        <pc:chgData name="Weiss, Kimberly" userId="236e9812-cc8b-464a-906a-7b537f3455ee" providerId="ADAL" clId="{C646A5F2-EDD8-4506-B6E3-3F4FD6AFC5D2}" dt="2020-03-04T13:40:51.354" v="3" actId="20577"/>
        <pc:sldMkLst>
          <pc:docMk/>
          <pc:sldMk cId="2743442396" sldId="393"/>
        </pc:sldMkLst>
        <pc:spChg chg="mod">
          <ac:chgData name="Weiss, Kimberly" userId="236e9812-cc8b-464a-906a-7b537f3455ee" providerId="ADAL" clId="{C646A5F2-EDD8-4506-B6E3-3F4FD6AFC5D2}" dt="2020-03-04T13:40:51.354" v="3" actId="20577"/>
          <ac:spMkLst>
            <pc:docMk/>
            <pc:sldMk cId="2743442396" sldId="393"/>
            <ac:spMk id="3" creationId="{375696F5-E7FD-4A31-9C94-ECD045545E6B}"/>
          </ac:spMkLst>
        </pc:spChg>
      </pc:sldChg>
      <pc:sldChg chg="modSp">
        <pc:chgData name="Weiss, Kimberly" userId="236e9812-cc8b-464a-906a-7b537f3455ee" providerId="ADAL" clId="{C646A5F2-EDD8-4506-B6E3-3F4FD6AFC5D2}" dt="2020-03-04T13:44:55.868" v="60" actId="20577"/>
        <pc:sldMkLst>
          <pc:docMk/>
          <pc:sldMk cId="1547518577" sldId="394"/>
        </pc:sldMkLst>
        <pc:spChg chg="mod">
          <ac:chgData name="Weiss, Kimberly" userId="236e9812-cc8b-464a-906a-7b537f3455ee" providerId="ADAL" clId="{C646A5F2-EDD8-4506-B6E3-3F4FD6AFC5D2}" dt="2020-03-04T13:44:55.868" v="60" actId="20577"/>
          <ac:spMkLst>
            <pc:docMk/>
            <pc:sldMk cId="1547518577" sldId="394"/>
            <ac:spMk id="3" creationId="{375696F5-E7FD-4A31-9C94-ECD045545E6B}"/>
          </ac:spMkLst>
        </pc:spChg>
      </pc:sldChg>
      <pc:sldChg chg="addSp delSp modSp modNotesTx">
        <pc:chgData name="Weiss, Kimberly" userId="236e9812-cc8b-464a-906a-7b537f3455ee" providerId="ADAL" clId="{C646A5F2-EDD8-4506-B6E3-3F4FD6AFC5D2}" dt="2020-03-04T14:39:00.658" v="184"/>
        <pc:sldMkLst>
          <pc:docMk/>
          <pc:sldMk cId="1083046481" sldId="395"/>
        </pc:sldMkLst>
        <pc:spChg chg="mod">
          <ac:chgData name="Weiss, Kimberly" userId="236e9812-cc8b-464a-906a-7b537f3455ee" providerId="ADAL" clId="{C646A5F2-EDD8-4506-B6E3-3F4FD6AFC5D2}" dt="2020-03-04T14:06:42.128" v="106" actId="20577"/>
          <ac:spMkLst>
            <pc:docMk/>
            <pc:sldMk cId="1083046481" sldId="395"/>
            <ac:spMk id="6" creationId="{F60F203B-45ED-475D-8EF9-8C1B2120167E}"/>
          </ac:spMkLst>
        </pc:spChg>
        <pc:spChg chg="mod">
          <ac:chgData name="Weiss, Kimberly" userId="236e9812-cc8b-464a-906a-7b537f3455ee" providerId="ADAL" clId="{C646A5F2-EDD8-4506-B6E3-3F4FD6AFC5D2}" dt="2020-03-04T14:21:32.558" v="181"/>
          <ac:spMkLst>
            <pc:docMk/>
            <pc:sldMk cId="1083046481" sldId="395"/>
            <ac:spMk id="10" creationId="{76062820-046D-47AE-B622-DA97FABB6044}"/>
          </ac:spMkLst>
        </pc:spChg>
        <pc:spChg chg="add del mod">
          <ac:chgData name="Weiss, Kimberly" userId="236e9812-cc8b-464a-906a-7b537f3455ee" providerId="ADAL" clId="{C646A5F2-EDD8-4506-B6E3-3F4FD6AFC5D2}" dt="2020-03-04T14:16:50.363" v="156"/>
          <ac:spMkLst>
            <pc:docMk/>
            <pc:sldMk cId="1083046481" sldId="395"/>
            <ac:spMk id="11" creationId="{7692640B-96AF-4477-8BD7-88078684913A}"/>
          </ac:spMkLst>
        </pc:spChg>
        <pc:spChg chg="mod">
          <ac:chgData name="Weiss, Kimberly" userId="236e9812-cc8b-464a-906a-7b537f3455ee" providerId="ADAL" clId="{C646A5F2-EDD8-4506-B6E3-3F4FD6AFC5D2}" dt="2020-03-04T14:08:19.279" v="109" actId="20577"/>
          <ac:spMkLst>
            <pc:docMk/>
            <pc:sldMk cId="1083046481" sldId="395"/>
            <ac:spMk id="12" creationId="{FFCB8BD5-2FEA-4792-A48E-BE14DFFC2792}"/>
          </ac:spMkLst>
        </pc:spChg>
        <pc:spChg chg="mod">
          <ac:chgData name="Weiss, Kimberly" userId="236e9812-cc8b-464a-906a-7b537f3455ee" providerId="ADAL" clId="{C646A5F2-EDD8-4506-B6E3-3F4FD6AFC5D2}" dt="2020-03-04T14:18:27.325" v="157"/>
          <ac:spMkLst>
            <pc:docMk/>
            <pc:sldMk cId="1083046481" sldId="395"/>
            <ac:spMk id="13" creationId="{EE55F344-F509-462C-8AAC-DA44DA5AD6A8}"/>
          </ac:spMkLst>
        </pc:spChg>
        <pc:spChg chg="mod">
          <ac:chgData name="Weiss, Kimberly" userId="236e9812-cc8b-464a-906a-7b537f3455ee" providerId="ADAL" clId="{C646A5F2-EDD8-4506-B6E3-3F4FD6AFC5D2}" dt="2020-03-04T14:23:55.422" v="183"/>
          <ac:spMkLst>
            <pc:docMk/>
            <pc:sldMk cId="1083046481" sldId="395"/>
            <ac:spMk id="14" creationId="{9D35F413-0279-4A00-9E4E-AC111C6FABDD}"/>
          </ac:spMkLst>
        </pc:spChg>
        <pc:spChg chg="mod">
          <ac:chgData name="Weiss, Kimberly" userId="236e9812-cc8b-464a-906a-7b537f3455ee" providerId="ADAL" clId="{C646A5F2-EDD8-4506-B6E3-3F4FD6AFC5D2}" dt="2020-03-04T14:23:13.204" v="182"/>
          <ac:spMkLst>
            <pc:docMk/>
            <pc:sldMk cId="1083046481" sldId="395"/>
            <ac:spMk id="15" creationId="{B95A6D2F-2CAB-456A-B4B5-E6A0FC8A8DEF}"/>
          </ac:spMkLst>
        </pc:spChg>
        <pc:spChg chg="mod">
          <ac:chgData name="Weiss, Kimberly" userId="236e9812-cc8b-464a-906a-7b537f3455ee" providerId="ADAL" clId="{C646A5F2-EDD8-4506-B6E3-3F4FD6AFC5D2}" dt="2020-03-04T14:39:00.658" v="184"/>
          <ac:spMkLst>
            <pc:docMk/>
            <pc:sldMk cId="1083046481" sldId="395"/>
            <ac:spMk id="16" creationId="{6E7E1E05-A4AE-49BA-B0E6-D20AC323B842}"/>
          </ac:spMkLst>
        </pc:spChg>
      </pc:sldChg>
      <pc:sldChg chg="modSp modNotesTx">
        <pc:chgData name="Weiss, Kimberly" userId="236e9812-cc8b-464a-906a-7b537f3455ee" providerId="ADAL" clId="{C646A5F2-EDD8-4506-B6E3-3F4FD6AFC5D2}" dt="2020-03-04T14:40:31.652" v="189" actId="20577"/>
        <pc:sldMkLst>
          <pc:docMk/>
          <pc:sldMk cId="1724453072" sldId="466"/>
        </pc:sldMkLst>
        <pc:spChg chg="mod">
          <ac:chgData name="Weiss, Kimberly" userId="236e9812-cc8b-464a-906a-7b537f3455ee" providerId="ADAL" clId="{C646A5F2-EDD8-4506-B6E3-3F4FD6AFC5D2}" dt="2020-03-04T14:39:36.810" v="186"/>
          <ac:spMkLst>
            <pc:docMk/>
            <pc:sldMk cId="1724453072" sldId="466"/>
            <ac:spMk id="70" creationId="{4D7A097A-F71E-4A89-9343-2387AB7F933F}"/>
          </ac:spMkLst>
        </pc:spChg>
        <pc:spChg chg="mod">
          <ac:chgData name="Weiss, Kimberly" userId="236e9812-cc8b-464a-906a-7b537f3455ee" providerId="ADAL" clId="{C646A5F2-EDD8-4506-B6E3-3F4FD6AFC5D2}" dt="2020-03-04T14:39:52.424" v="188" actId="403"/>
          <ac:spMkLst>
            <pc:docMk/>
            <pc:sldMk cId="1724453072" sldId="466"/>
            <ac:spMk id="71" creationId="{7E9B5BCA-FE5C-47FF-902F-04A7D4400E5C}"/>
          </ac:spMkLst>
        </pc:spChg>
      </pc:sldChg>
      <pc:sldChg chg="modSp modNotesTx">
        <pc:chgData name="Weiss, Kimberly" userId="236e9812-cc8b-464a-906a-7b537f3455ee" providerId="ADAL" clId="{C646A5F2-EDD8-4506-B6E3-3F4FD6AFC5D2}" dt="2020-03-04T14:43:08.915" v="200" actId="20577"/>
        <pc:sldMkLst>
          <pc:docMk/>
          <pc:sldMk cId="3468850204" sldId="467"/>
        </pc:sldMkLst>
        <pc:spChg chg="mod">
          <ac:chgData name="Weiss, Kimberly" userId="236e9812-cc8b-464a-906a-7b537f3455ee" providerId="ADAL" clId="{C646A5F2-EDD8-4506-B6E3-3F4FD6AFC5D2}" dt="2020-03-04T14:41:27.357" v="190" actId="20577"/>
          <ac:spMkLst>
            <pc:docMk/>
            <pc:sldMk cId="3468850204" sldId="467"/>
            <ac:spMk id="33" creationId="{D829D20C-3B4C-4E6E-928A-42938821F560}"/>
          </ac:spMkLst>
        </pc:spChg>
        <pc:spChg chg="mod">
          <ac:chgData name="Weiss, Kimberly" userId="236e9812-cc8b-464a-906a-7b537f3455ee" providerId="ADAL" clId="{C646A5F2-EDD8-4506-B6E3-3F4FD6AFC5D2}" dt="2020-03-04T14:41:48.013" v="192"/>
          <ac:spMkLst>
            <pc:docMk/>
            <pc:sldMk cId="3468850204" sldId="467"/>
            <ac:spMk id="78" creationId="{B9BF0260-1FA5-41FB-A48A-BCA7AC88A7E6}"/>
          </ac:spMkLst>
        </pc:spChg>
        <pc:spChg chg="mod">
          <ac:chgData name="Weiss, Kimberly" userId="236e9812-cc8b-464a-906a-7b537f3455ee" providerId="ADAL" clId="{C646A5F2-EDD8-4506-B6E3-3F4FD6AFC5D2}" dt="2020-03-04T14:41:57.154" v="193"/>
          <ac:spMkLst>
            <pc:docMk/>
            <pc:sldMk cId="3468850204" sldId="467"/>
            <ac:spMk id="79" creationId="{E63C5AE7-9E5D-4038-8D2C-F7D866F6553F}"/>
          </ac:spMkLst>
        </pc:spChg>
      </pc:sldChg>
      <pc:sldChg chg="modNotesTx">
        <pc:chgData name="Weiss, Kimberly" userId="236e9812-cc8b-464a-906a-7b537f3455ee" providerId="ADAL" clId="{C646A5F2-EDD8-4506-B6E3-3F4FD6AFC5D2}" dt="2020-03-04T14:55:11.685" v="201" actId="20577"/>
        <pc:sldMkLst>
          <pc:docMk/>
          <pc:sldMk cId="3717095036" sldId="468"/>
        </pc:sldMkLst>
      </pc:sldChg>
    </pc:docChg>
  </pc:docChgLst>
  <pc:docChgLst>
    <pc:chgData name="Su Morton" userId="0b81f43b-706d-49f1-bfbb-2481d0ff4d0f" providerId="ADAL" clId="{5E93AC30-4E83-4E1A-9913-ACD509162C28}"/>
    <pc:docChg chg="modSld">
      <pc:chgData name="Su Morton" userId="0b81f43b-706d-49f1-bfbb-2481d0ff4d0f" providerId="ADAL" clId="{5E93AC30-4E83-4E1A-9913-ACD509162C28}" dt="2020-03-27T15:32:51.910" v="10" actId="20577"/>
      <pc:docMkLst>
        <pc:docMk/>
      </pc:docMkLst>
      <pc:sldChg chg="modSp">
        <pc:chgData name="Su Morton" userId="0b81f43b-706d-49f1-bfbb-2481d0ff4d0f" providerId="ADAL" clId="{5E93AC30-4E83-4E1A-9913-ACD509162C28}" dt="2020-03-27T13:47:49.506" v="7" actId="20577"/>
        <pc:sldMkLst>
          <pc:docMk/>
          <pc:sldMk cId="2743442396" sldId="393"/>
        </pc:sldMkLst>
        <pc:spChg chg="mod">
          <ac:chgData name="Su Morton" userId="0b81f43b-706d-49f1-bfbb-2481d0ff4d0f" providerId="ADAL" clId="{5E93AC30-4E83-4E1A-9913-ACD509162C28}" dt="2020-03-27T13:47:49.506" v="7" actId="20577"/>
          <ac:spMkLst>
            <pc:docMk/>
            <pc:sldMk cId="2743442396" sldId="393"/>
            <ac:spMk id="4" creationId="{7223FCD5-D771-42E1-BD96-DA7EA7C280CE}"/>
          </ac:spMkLst>
        </pc:spChg>
      </pc:sldChg>
      <pc:sldChg chg="modSp">
        <pc:chgData name="Su Morton" userId="0b81f43b-706d-49f1-bfbb-2481d0ff4d0f" providerId="ADAL" clId="{5E93AC30-4E83-4E1A-9913-ACD509162C28}" dt="2020-03-27T15:32:51.910" v="10" actId="20577"/>
        <pc:sldMkLst>
          <pc:docMk/>
          <pc:sldMk cId="3468850204" sldId="467"/>
        </pc:sldMkLst>
        <pc:spChg chg="mod">
          <ac:chgData name="Su Morton" userId="0b81f43b-706d-49f1-bfbb-2481d0ff4d0f" providerId="ADAL" clId="{5E93AC30-4E83-4E1A-9913-ACD509162C28}" dt="2020-03-27T15:32:51.910" v="10" actId="20577"/>
          <ac:spMkLst>
            <pc:docMk/>
            <pc:sldMk cId="3468850204" sldId="467"/>
            <ac:spMk id="33" creationId="{D829D20C-3B4C-4E6E-928A-42938821F560}"/>
          </ac:spMkLst>
        </pc:spChg>
      </pc:sldChg>
    </pc:docChg>
  </pc:docChgLst>
  <pc:docChgLst>
    <pc:chgData name="Su Morton" userId="0b81f43b-706d-49f1-bfbb-2481d0ff4d0f" providerId="ADAL" clId="{AA3B75B1-E27D-4C43-87B6-E30C5523697C}"/>
    <pc:docChg chg="undo custSel addSld modSld">
      <pc:chgData name="Su Morton" userId="0b81f43b-706d-49f1-bfbb-2481d0ff4d0f" providerId="ADAL" clId="{AA3B75B1-E27D-4C43-87B6-E30C5523697C}" dt="2020-04-10T20:12:48.337" v="4877" actId="1035"/>
      <pc:docMkLst>
        <pc:docMk/>
      </pc:docMkLst>
      <pc:sldChg chg="modNotesTx">
        <pc:chgData name="Su Morton" userId="0b81f43b-706d-49f1-bfbb-2481d0ff4d0f" providerId="ADAL" clId="{AA3B75B1-E27D-4C43-87B6-E30C5523697C}" dt="2020-04-10T16:49:10.695" v="29" actId="20577"/>
        <pc:sldMkLst>
          <pc:docMk/>
          <pc:sldMk cId="2743442396" sldId="393"/>
        </pc:sldMkLst>
      </pc:sldChg>
      <pc:sldChg chg="modSp modNotesTx">
        <pc:chgData name="Su Morton" userId="0b81f43b-706d-49f1-bfbb-2481d0ff4d0f" providerId="ADAL" clId="{AA3B75B1-E27D-4C43-87B6-E30C5523697C}" dt="2020-04-10T18:37:21.766" v="2053" actId="20577"/>
        <pc:sldMkLst>
          <pc:docMk/>
          <pc:sldMk cId="1547518577" sldId="394"/>
        </pc:sldMkLst>
        <pc:spChg chg="mod">
          <ac:chgData name="Su Morton" userId="0b81f43b-706d-49f1-bfbb-2481d0ff4d0f" providerId="ADAL" clId="{AA3B75B1-E27D-4C43-87B6-E30C5523697C}" dt="2020-04-10T17:57:49.228" v="480" actId="20577"/>
          <ac:spMkLst>
            <pc:docMk/>
            <pc:sldMk cId="1547518577" sldId="394"/>
            <ac:spMk id="3" creationId="{375696F5-E7FD-4A31-9C94-ECD045545E6B}"/>
          </ac:spMkLst>
        </pc:spChg>
      </pc:sldChg>
      <pc:sldChg chg="delSp modSp modNotesTx">
        <pc:chgData name="Su Morton" userId="0b81f43b-706d-49f1-bfbb-2481d0ff4d0f" providerId="ADAL" clId="{AA3B75B1-E27D-4C43-87B6-E30C5523697C}" dt="2020-04-10T19:41:09.035" v="3622" actId="20577"/>
        <pc:sldMkLst>
          <pc:docMk/>
          <pc:sldMk cId="1083046481" sldId="395"/>
        </pc:sldMkLst>
        <pc:spChg chg="mod">
          <ac:chgData name="Su Morton" userId="0b81f43b-706d-49f1-bfbb-2481d0ff4d0f" providerId="ADAL" clId="{AA3B75B1-E27D-4C43-87B6-E30C5523697C}" dt="2020-04-10T18:52:06.227" v="2095" actId="20577"/>
          <ac:spMkLst>
            <pc:docMk/>
            <pc:sldMk cId="1083046481" sldId="395"/>
            <ac:spMk id="3" creationId="{1CB21280-11D9-4FB6-A95B-1FDD47E6590B}"/>
          </ac:spMkLst>
        </pc:spChg>
        <pc:spChg chg="mod">
          <ac:chgData name="Su Morton" userId="0b81f43b-706d-49f1-bfbb-2481d0ff4d0f" providerId="ADAL" clId="{AA3B75B1-E27D-4C43-87B6-E30C5523697C}" dt="2020-04-10T19:12:47.804" v="2839" actId="20577"/>
          <ac:spMkLst>
            <pc:docMk/>
            <pc:sldMk cId="1083046481" sldId="395"/>
            <ac:spMk id="6" creationId="{F60F203B-45ED-475D-8EF9-8C1B2120167E}"/>
          </ac:spMkLst>
        </pc:spChg>
        <pc:spChg chg="mod">
          <ac:chgData name="Su Morton" userId="0b81f43b-706d-49f1-bfbb-2481d0ff4d0f" providerId="ADAL" clId="{AA3B75B1-E27D-4C43-87B6-E30C5523697C}" dt="2020-04-10T19:04:28.321" v="2645" actId="555"/>
          <ac:spMkLst>
            <pc:docMk/>
            <pc:sldMk cId="1083046481" sldId="395"/>
            <ac:spMk id="10" creationId="{76062820-046D-47AE-B622-DA97FABB6044}"/>
          </ac:spMkLst>
        </pc:spChg>
        <pc:spChg chg="mod">
          <ac:chgData name="Su Morton" userId="0b81f43b-706d-49f1-bfbb-2481d0ff4d0f" providerId="ADAL" clId="{AA3B75B1-E27D-4C43-87B6-E30C5523697C}" dt="2020-04-10T19:04:28.321" v="2645" actId="555"/>
          <ac:spMkLst>
            <pc:docMk/>
            <pc:sldMk cId="1083046481" sldId="395"/>
            <ac:spMk id="11" creationId="{7692640B-96AF-4477-8BD7-88078684913A}"/>
          </ac:spMkLst>
        </pc:spChg>
        <pc:spChg chg="mod">
          <ac:chgData name="Su Morton" userId="0b81f43b-706d-49f1-bfbb-2481d0ff4d0f" providerId="ADAL" clId="{AA3B75B1-E27D-4C43-87B6-E30C5523697C}" dt="2020-04-10T19:04:28.321" v="2645" actId="555"/>
          <ac:spMkLst>
            <pc:docMk/>
            <pc:sldMk cId="1083046481" sldId="395"/>
            <ac:spMk id="12" creationId="{FFCB8BD5-2FEA-4792-A48E-BE14DFFC2792}"/>
          </ac:spMkLst>
        </pc:spChg>
        <pc:spChg chg="mod">
          <ac:chgData name="Su Morton" userId="0b81f43b-706d-49f1-bfbb-2481d0ff4d0f" providerId="ADAL" clId="{AA3B75B1-E27D-4C43-87B6-E30C5523697C}" dt="2020-04-10T19:04:49.789" v="2670" actId="1035"/>
          <ac:spMkLst>
            <pc:docMk/>
            <pc:sldMk cId="1083046481" sldId="395"/>
            <ac:spMk id="13" creationId="{EE55F344-F509-462C-8AAC-DA44DA5AD6A8}"/>
          </ac:spMkLst>
        </pc:spChg>
        <pc:spChg chg="mod">
          <ac:chgData name="Su Morton" userId="0b81f43b-706d-49f1-bfbb-2481d0ff4d0f" providerId="ADAL" clId="{AA3B75B1-E27D-4C43-87B6-E30C5523697C}" dt="2020-04-10T19:04:49.789" v="2670" actId="1035"/>
          <ac:spMkLst>
            <pc:docMk/>
            <pc:sldMk cId="1083046481" sldId="395"/>
            <ac:spMk id="14" creationId="{9D35F413-0279-4A00-9E4E-AC111C6FABDD}"/>
          </ac:spMkLst>
        </pc:spChg>
        <pc:spChg chg="del mod">
          <ac:chgData name="Su Morton" userId="0b81f43b-706d-49f1-bfbb-2481d0ff4d0f" providerId="ADAL" clId="{AA3B75B1-E27D-4C43-87B6-E30C5523697C}" dt="2020-04-10T19:04:00.031" v="2640" actId="478"/>
          <ac:spMkLst>
            <pc:docMk/>
            <pc:sldMk cId="1083046481" sldId="395"/>
            <ac:spMk id="15" creationId="{B95A6D2F-2CAB-456A-B4B5-E6A0FC8A8DEF}"/>
          </ac:spMkLst>
        </pc:spChg>
        <pc:spChg chg="del">
          <ac:chgData name="Su Morton" userId="0b81f43b-706d-49f1-bfbb-2481d0ff4d0f" providerId="ADAL" clId="{AA3B75B1-E27D-4C43-87B6-E30C5523697C}" dt="2020-04-10T18:53:01.893" v="2247" actId="478"/>
          <ac:spMkLst>
            <pc:docMk/>
            <pc:sldMk cId="1083046481" sldId="395"/>
            <ac:spMk id="16" creationId="{6E7E1E05-A4AE-49BA-B0E6-D20AC323B842}"/>
          </ac:spMkLst>
        </pc:spChg>
        <pc:spChg chg="del mod">
          <ac:chgData name="Su Morton" userId="0b81f43b-706d-49f1-bfbb-2481d0ff4d0f" providerId="ADAL" clId="{AA3B75B1-E27D-4C43-87B6-E30C5523697C}" dt="2020-04-10T18:53:07.918" v="2249" actId="478"/>
          <ac:spMkLst>
            <pc:docMk/>
            <pc:sldMk cId="1083046481" sldId="395"/>
            <ac:spMk id="22" creationId="{07D3A530-AB16-4EFD-9912-8C8B805FBDC6}"/>
          </ac:spMkLst>
        </pc:spChg>
      </pc:sldChg>
      <pc:sldChg chg="addSp modSp modNotesTx">
        <pc:chgData name="Su Morton" userId="0b81f43b-706d-49f1-bfbb-2481d0ff4d0f" providerId="ADAL" clId="{AA3B75B1-E27D-4C43-87B6-E30C5523697C}" dt="2020-04-10T20:12:48.337" v="4877" actId="1035"/>
        <pc:sldMkLst>
          <pc:docMk/>
          <pc:sldMk cId="1724453072" sldId="466"/>
        </pc:sldMkLst>
        <pc:spChg chg="mod">
          <ac:chgData name="Su Morton" userId="0b81f43b-706d-49f1-bfbb-2481d0ff4d0f" providerId="ADAL" clId="{AA3B75B1-E27D-4C43-87B6-E30C5523697C}" dt="2020-04-10T20:12:40.967" v="4853" actId="1035"/>
          <ac:spMkLst>
            <pc:docMk/>
            <pc:sldMk cId="1724453072" sldId="466"/>
            <ac:spMk id="26" creationId="{C638A8D3-070B-459E-9CBE-1A8826B533BC}"/>
          </ac:spMkLst>
        </pc:spChg>
        <pc:spChg chg="mod">
          <ac:chgData name="Su Morton" userId="0b81f43b-706d-49f1-bfbb-2481d0ff4d0f" providerId="ADAL" clId="{AA3B75B1-E27D-4C43-87B6-E30C5523697C}" dt="2020-04-10T20:12:40.967" v="4853" actId="1035"/>
          <ac:spMkLst>
            <pc:docMk/>
            <pc:sldMk cId="1724453072" sldId="466"/>
            <ac:spMk id="31" creationId="{776983B9-21E0-4634-B61F-BECDCE001D09}"/>
          </ac:spMkLst>
        </pc:spChg>
        <pc:spChg chg="mod">
          <ac:chgData name="Su Morton" userId="0b81f43b-706d-49f1-bfbb-2481d0ff4d0f" providerId="ADAL" clId="{AA3B75B1-E27D-4C43-87B6-E30C5523697C}" dt="2020-04-10T19:47:08.961" v="3793" actId="20577"/>
          <ac:spMkLst>
            <pc:docMk/>
            <pc:sldMk cId="1724453072" sldId="466"/>
            <ac:spMk id="33" creationId="{D829D20C-3B4C-4E6E-928A-42938821F560}"/>
          </ac:spMkLst>
        </pc:spChg>
        <pc:spChg chg="add mod">
          <ac:chgData name="Su Morton" userId="0b81f43b-706d-49f1-bfbb-2481d0ff4d0f" providerId="ADAL" clId="{AA3B75B1-E27D-4C43-87B6-E30C5523697C}" dt="2020-04-10T20:12:40.967" v="4853" actId="1035"/>
          <ac:spMkLst>
            <pc:docMk/>
            <pc:sldMk cId="1724453072" sldId="466"/>
            <ac:spMk id="35" creationId="{45A3EC81-ADB7-40BF-941C-6CAC81E641D6}"/>
          </ac:spMkLst>
        </pc:spChg>
        <pc:spChg chg="mod">
          <ac:chgData name="Su Morton" userId="0b81f43b-706d-49f1-bfbb-2481d0ff4d0f" providerId="ADAL" clId="{AA3B75B1-E27D-4C43-87B6-E30C5523697C}" dt="2020-04-10T20:12:40.967" v="4853" actId="1035"/>
          <ac:spMkLst>
            <pc:docMk/>
            <pc:sldMk cId="1724453072" sldId="466"/>
            <ac:spMk id="58" creationId="{E10C585A-DF09-4188-B8DA-1514168AFBA7}"/>
          </ac:spMkLst>
        </pc:spChg>
        <pc:spChg chg="mod">
          <ac:chgData name="Su Morton" userId="0b81f43b-706d-49f1-bfbb-2481d0ff4d0f" providerId="ADAL" clId="{AA3B75B1-E27D-4C43-87B6-E30C5523697C}" dt="2020-04-10T20:12:40.967" v="4853" actId="1035"/>
          <ac:spMkLst>
            <pc:docMk/>
            <pc:sldMk cId="1724453072" sldId="466"/>
            <ac:spMk id="59" creationId="{ED172769-D6A1-4940-A04F-9217A98F4A6D}"/>
          </ac:spMkLst>
        </pc:spChg>
        <pc:spChg chg="mod">
          <ac:chgData name="Su Morton" userId="0b81f43b-706d-49f1-bfbb-2481d0ff4d0f" providerId="ADAL" clId="{AA3B75B1-E27D-4C43-87B6-E30C5523697C}" dt="2020-04-10T20:12:48.337" v="4877" actId="1035"/>
          <ac:spMkLst>
            <pc:docMk/>
            <pc:sldMk cId="1724453072" sldId="466"/>
            <ac:spMk id="60" creationId="{E1A8E991-1A53-47EE-AFCD-326326EA57B5}"/>
          </ac:spMkLst>
        </pc:spChg>
        <pc:spChg chg="mod">
          <ac:chgData name="Su Morton" userId="0b81f43b-706d-49f1-bfbb-2481d0ff4d0f" providerId="ADAL" clId="{AA3B75B1-E27D-4C43-87B6-E30C5523697C}" dt="2020-04-10T20:12:40.967" v="4853" actId="1035"/>
          <ac:spMkLst>
            <pc:docMk/>
            <pc:sldMk cId="1724453072" sldId="466"/>
            <ac:spMk id="61" creationId="{E4CA5CE9-9917-4F12-9F1F-739F9811A81F}"/>
          </ac:spMkLst>
        </pc:spChg>
        <pc:spChg chg="mod">
          <ac:chgData name="Su Morton" userId="0b81f43b-706d-49f1-bfbb-2481d0ff4d0f" providerId="ADAL" clId="{AA3B75B1-E27D-4C43-87B6-E30C5523697C}" dt="2020-04-10T20:12:40.967" v="4853" actId="1035"/>
          <ac:spMkLst>
            <pc:docMk/>
            <pc:sldMk cId="1724453072" sldId="466"/>
            <ac:spMk id="66" creationId="{387936F5-224C-410D-95F3-9A3DD7141274}"/>
          </ac:spMkLst>
        </pc:spChg>
        <pc:spChg chg="mod">
          <ac:chgData name="Su Morton" userId="0b81f43b-706d-49f1-bfbb-2481d0ff4d0f" providerId="ADAL" clId="{AA3B75B1-E27D-4C43-87B6-E30C5523697C}" dt="2020-04-10T20:12:40.967" v="4853" actId="1035"/>
          <ac:spMkLst>
            <pc:docMk/>
            <pc:sldMk cId="1724453072" sldId="466"/>
            <ac:spMk id="69" creationId="{132B2EE3-0B63-4098-ACE4-8924B34509DE}"/>
          </ac:spMkLst>
        </pc:spChg>
        <pc:spChg chg="mod">
          <ac:chgData name="Su Morton" userId="0b81f43b-706d-49f1-bfbb-2481d0ff4d0f" providerId="ADAL" clId="{AA3B75B1-E27D-4C43-87B6-E30C5523697C}" dt="2020-04-10T20:12:48.337" v="4877" actId="1035"/>
          <ac:spMkLst>
            <pc:docMk/>
            <pc:sldMk cId="1724453072" sldId="466"/>
            <ac:spMk id="70" creationId="{4D7A097A-F71E-4A89-9343-2387AB7F933F}"/>
          </ac:spMkLst>
        </pc:spChg>
        <pc:spChg chg="mod">
          <ac:chgData name="Su Morton" userId="0b81f43b-706d-49f1-bfbb-2481d0ff4d0f" providerId="ADAL" clId="{AA3B75B1-E27D-4C43-87B6-E30C5523697C}" dt="2020-04-10T20:12:40.967" v="4853" actId="1035"/>
          <ac:spMkLst>
            <pc:docMk/>
            <pc:sldMk cId="1724453072" sldId="466"/>
            <ac:spMk id="71" creationId="{7E9B5BCA-FE5C-47FF-902F-04A7D4400E5C}"/>
          </ac:spMkLst>
        </pc:spChg>
        <pc:picChg chg="mod">
          <ac:chgData name="Su Morton" userId="0b81f43b-706d-49f1-bfbb-2481d0ff4d0f" providerId="ADAL" clId="{AA3B75B1-E27D-4C43-87B6-E30C5523697C}" dt="2020-04-10T20:12:40.967" v="4853" actId="1035"/>
          <ac:picMkLst>
            <pc:docMk/>
            <pc:sldMk cId="1724453072" sldId="466"/>
            <ac:picMk id="27" creationId="{2CEAB8CA-86BA-4B1C-932A-A6EC62C5F782}"/>
          </ac:picMkLst>
        </pc:picChg>
        <pc:picChg chg="mod">
          <ac:chgData name="Su Morton" userId="0b81f43b-706d-49f1-bfbb-2481d0ff4d0f" providerId="ADAL" clId="{AA3B75B1-E27D-4C43-87B6-E30C5523697C}" dt="2020-04-10T20:12:40.967" v="4853" actId="1035"/>
          <ac:picMkLst>
            <pc:docMk/>
            <pc:sldMk cId="1724453072" sldId="466"/>
            <ac:picMk id="28" creationId="{896C9F4F-8C06-4FF3-83E0-ADBDA2DA8DE4}"/>
          </ac:picMkLst>
        </pc:picChg>
        <pc:picChg chg="mod">
          <ac:chgData name="Su Morton" userId="0b81f43b-706d-49f1-bfbb-2481d0ff4d0f" providerId="ADAL" clId="{AA3B75B1-E27D-4C43-87B6-E30C5523697C}" dt="2020-04-10T20:12:40.967" v="4853" actId="1035"/>
          <ac:picMkLst>
            <pc:docMk/>
            <pc:sldMk cId="1724453072" sldId="466"/>
            <ac:picMk id="29" creationId="{B388515F-751A-4482-8A06-CF3081673BA2}"/>
          </ac:picMkLst>
        </pc:picChg>
        <pc:picChg chg="mod">
          <ac:chgData name="Su Morton" userId="0b81f43b-706d-49f1-bfbb-2481d0ff4d0f" providerId="ADAL" clId="{AA3B75B1-E27D-4C43-87B6-E30C5523697C}" dt="2020-04-10T20:12:40.967" v="4853" actId="1035"/>
          <ac:picMkLst>
            <pc:docMk/>
            <pc:sldMk cId="1724453072" sldId="466"/>
            <ac:picMk id="30" creationId="{66936E96-E767-4A43-9E50-F6BB3FB4F762}"/>
          </ac:picMkLst>
        </pc:picChg>
        <pc:picChg chg="mod">
          <ac:chgData name="Su Morton" userId="0b81f43b-706d-49f1-bfbb-2481d0ff4d0f" providerId="ADAL" clId="{AA3B75B1-E27D-4C43-87B6-E30C5523697C}" dt="2020-04-10T20:12:40.967" v="4853" actId="1035"/>
          <ac:picMkLst>
            <pc:docMk/>
            <pc:sldMk cId="1724453072" sldId="466"/>
            <ac:picMk id="62" creationId="{31E535E4-E540-4403-9616-4A90A35DAEE5}"/>
          </ac:picMkLst>
        </pc:picChg>
        <pc:picChg chg="mod">
          <ac:chgData name="Su Morton" userId="0b81f43b-706d-49f1-bfbb-2481d0ff4d0f" providerId="ADAL" clId="{AA3B75B1-E27D-4C43-87B6-E30C5523697C}" dt="2020-04-10T20:12:40.967" v="4853" actId="1035"/>
          <ac:picMkLst>
            <pc:docMk/>
            <pc:sldMk cId="1724453072" sldId="466"/>
            <ac:picMk id="63" creationId="{4AB888B7-8C4B-425F-B156-F7F71B22A847}"/>
          </ac:picMkLst>
        </pc:picChg>
        <pc:picChg chg="mod">
          <ac:chgData name="Su Morton" userId="0b81f43b-706d-49f1-bfbb-2481d0ff4d0f" providerId="ADAL" clId="{AA3B75B1-E27D-4C43-87B6-E30C5523697C}" dt="2020-04-10T20:12:40.967" v="4853" actId="1035"/>
          <ac:picMkLst>
            <pc:docMk/>
            <pc:sldMk cId="1724453072" sldId="466"/>
            <ac:picMk id="64" creationId="{5EEBDC81-7A1E-4ACC-8DD6-1123015A6BD8}"/>
          </ac:picMkLst>
        </pc:picChg>
        <pc:picChg chg="mod">
          <ac:chgData name="Su Morton" userId="0b81f43b-706d-49f1-bfbb-2481d0ff4d0f" providerId="ADAL" clId="{AA3B75B1-E27D-4C43-87B6-E30C5523697C}" dt="2020-04-10T20:12:40.967" v="4853" actId="1035"/>
          <ac:picMkLst>
            <pc:docMk/>
            <pc:sldMk cId="1724453072" sldId="466"/>
            <ac:picMk id="65" creationId="{671CA6F3-DEB7-41FA-A311-25A7F1AFCF13}"/>
          </ac:picMkLst>
        </pc:picChg>
        <pc:cxnChg chg="mod">
          <ac:chgData name="Su Morton" userId="0b81f43b-706d-49f1-bfbb-2481d0ff4d0f" providerId="ADAL" clId="{AA3B75B1-E27D-4C43-87B6-E30C5523697C}" dt="2020-04-10T20:12:40.967" v="4853" actId="1035"/>
          <ac:cxnSpMkLst>
            <pc:docMk/>
            <pc:sldMk cId="1724453072" sldId="466"/>
            <ac:cxnSpMk id="32" creationId="{4B30BF9E-A1D7-44E3-B4EE-81F068C205F1}"/>
          </ac:cxnSpMkLst>
        </pc:cxnChg>
        <pc:cxnChg chg="mod">
          <ac:chgData name="Su Morton" userId="0b81f43b-706d-49f1-bfbb-2481d0ff4d0f" providerId="ADAL" clId="{AA3B75B1-E27D-4C43-87B6-E30C5523697C}" dt="2020-04-10T20:12:40.967" v="4853" actId="1035"/>
          <ac:cxnSpMkLst>
            <pc:docMk/>
            <pc:sldMk cId="1724453072" sldId="466"/>
            <ac:cxnSpMk id="57" creationId="{BD81D7EF-0278-4400-B63F-B004ECD9C1AE}"/>
          </ac:cxnSpMkLst>
        </pc:cxnChg>
        <pc:cxnChg chg="mod">
          <ac:chgData name="Su Morton" userId="0b81f43b-706d-49f1-bfbb-2481d0ff4d0f" providerId="ADAL" clId="{AA3B75B1-E27D-4C43-87B6-E30C5523697C}" dt="2020-04-10T20:12:40.967" v="4853" actId="1035"/>
          <ac:cxnSpMkLst>
            <pc:docMk/>
            <pc:sldMk cId="1724453072" sldId="466"/>
            <ac:cxnSpMk id="67" creationId="{84196303-FAF8-43D7-96D7-FCC1180C5059}"/>
          </ac:cxnSpMkLst>
        </pc:cxnChg>
        <pc:cxnChg chg="mod">
          <ac:chgData name="Su Morton" userId="0b81f43b-706d-49f1-bfbb-2481d0ff4d0f" providerId="ADAL" clId="{AA3B75B1-E27D-4C43-87B6-E30C5523697C}" dt="2020-04-10T20:12:40.967" v="4853" actId="1035"/>
          <ac:cxnSpMkLst>
            <pc:docMk/>
            <pc:sldMk cId="1724453072" sldId="466"/>
            <ac:cxnSpMk id="68" creationId="{DCE64CAF-B3EE-45AE-B99F-79CAC5FADC44}"/>
          </ac:cxnSpMkLst>
        </pc:cxnChg>
      </pc:sldChg>
      <pc:sldChg chg="modNotesTx">
        <pc:chgData name="Su Morton" userId="0b81f43b-706d-49f1-bfbb-2481d0ff4d0f" providerId="ADAL" clId="{AA3B75B1-E27D-4C43-87B6-E30C5523697C}" dt="2020-04-10T20:10:49.680" v="4828" actId="20577"/>
        <pc:sldMkLst>
          <pc:docMk/>
          <pc:sldMk cId="3468850204" sldId="467"/>
        </pc:sldMkLst>
      </pc:sldChg>
      <pc:sldChg chg="modNotesTx">
        <pc:chgData name="Su Morton" userId="0b81f43b-706d-49f1-bfbb-2481d0ff4d0f" providerId="ADAL" clId="{AA3B75B1-E27D-4C43-87B6-E30C5523697C}" dt="2020-04-10T20:08:32.074" v="4749" actId="20577"/>
        <pc:sldMkLst>
          <pc:docMk/>
          <pc:sldMk cId="3717095036" sldId="468"/>
        </pc:sldMkLst>
      </pc:sldChg>
      <pc:sldChg chg="addSp modSp add modNotesTx">
        <pc:chgData name="Su Morton" userId="0b81f43b-706d-49f1-bfbb-2481d0ff4d0f" providerId="ADAL" clId="{AA3B75B1-E27D-4C43-87B6-E30C5523697C}" dt="2020-04-10T18:36:01.676" v="1675" actId="20577"/>
        <pc:sldMkLst>
          <pc:docMk/>
          <pc:sldMk cId="3986060749" sldId="469"/>
        </pc:sldMkLst>
        <pc:spChg chg="mod">
          <ac:chgData name="Su Morton" userId="0b81f43b-706d-49f1-bfbb-2481d0ff4d0f" providerId="ADAL" clId="{AA3B75B1-E27D-4C43-87B6-E30C5523697C}" dt="2020-04-10T18:33:23.462" v="1607" actId="20577"/>
          <ac:spMkLst>
            <pc:docMk/>
            <pc:sldMk cId="3986060749" sldId="469"/>
            <ac:spMk id="3" creationId="{375696F5-E7FD-4A31-9C94-ECD045545E6B}"/>
          </ac:spMkLst>
        </pc:spChg>
        <pc:spChg chg="mod">
          <ac:chgData name="Su Morton" userId="0b81f43b-706d-49f1-bfbb-2481d0ff4d0f" providerId="ADAL" clId="{AA3B75B1-E27D-4C43-87B6-E30C5523697C}" dt="2020-04-10T18:00:43.488" v="512" actId="20577"/>
          <ac:spMkLst>
            <pc:docMk/>
            <pc:sldMk cId="3986060749" sldId="469"/>
            <ac:spMk id="4" creationId="{7223FCD5-D771-42E1-BD96-DA7EA7C280CE}"/>
          </ac:spMkLst>
        </pc:spChg>
        <pc:spChg chg="add mod">
          <ac:chgData name="Su Morton" userId="0b81f43b-706d-49f1-bfbb-2481d0ff4d0f" providerId="ADAL" clId="{AA3B75B1-E27D-4C43-87B6-E30C5523697C}" dt="2020-04-10T18:15:17.643" v="970" actId="1035"/>
          <ac:spMkLst>
            <pc:docMk/>
            <pc:sldMk cId="3986060749" sldId="469"/>
            <ac:spMk id="5" creationId="{65FC476A-ED94-4740-A494-1C1F38995998}"/>
          </ac:spMkLst>
        </pc:spChg>
        <pc:spChg chg="add mod">
          <ac:chgData name="Su Morton" userId="0b81f43b-706d-49f1-bfbb-2481d0ff4d0f" providerId="ADAL" clId="{AA3B75B1-E27D-4C43-87B6-E30C5523697C}" dt="2020-04-10T18:15:21.478" v="971" actId="1076"/>
          <ac:spMkLst>
            <pc:docMk/>
            <pc:sldMk cId="3986060749" sldId="469"/>
            <ac:spMk id="6" creationId="{0BB28F2A-17D8-4FDA-8F8C-4FDCCE0CC440}"/>
          </ac:spMkLst>
        </pc:spChg>
        <pc:spChg chg="add mod">
          <ac:chgData name="Su Morton" userId="0b81f43b-706d-49f1-bfbb-2481d0ff4d0f" providerId="ADAL" clId="{AA3B75B1-E27D-4C43-87B6-E30C5523697C}" dt="2020-04-10T18:15:17.643" v="970" actId="1035"/>
          <ac:spMkLst>
            <pc:docMk/>
            <pc:sldMk cId="3986060749" sldId="469"/>
            <ac:spMk id="7" creationId="{C9263032-1A89-4EEF-B487-4584647ACFDA}"/>
          </ac:spMkLst>
        </pc:spChg>
        <pc:spChg chg="add mod">
          <ac:chgData name="Su Morton" userId="0b81f43b-706d-49f1-bfbb-2481d0ff4d0f" providerId="ADAL" clId="{AA3B75B1-E27D-4C43-87B6-E30C5523697C}" dt="2020-04-10T18:26:54.240" v="1231" actId="12"/>
          <ac:spMkLst>
            <pc:docMk/>
            <pc:sldMk cId="3986060749" sldId="469"/>
            <ac:spMk id="8" creationId="{5E2FFCE9-EFF9-4F6C-852C-989B1A7808C5}"/>
          </ac:spMkLst>
        </pc:spChg>
      </pc:sldChg>
      <pc:sldChg chg="add modNotesTx">
        <pc:chgData name="Su Morton" userId="0b81f43b-706d-49f1-bfbb-2481d0ff4d0f" providerId="ADAL" clId="{AA3B75B1-E27D-4C43-87B6-E30C5523697C}" dt="2020-04-10T19:40:45.711" v="3602" actId="20577"/>
        <pc:sldMkLst>
          <pc:docMk/>
          <pc:sldMk cId="1859173826" sldId="470"/>
        </pc:sldMkLst>
      </pc:sldChg>
      <pc:sldChg chg="addSp delSp modSp add modNotesTx">
        <pc:chgData name="Su Morton" userId="0b81f43b-706d-49f1-bfbb-2481d0ff4d0f" providerId="ADAL" clId="{AA3B75B1-E27D-4C43-87B6-E30C5523697C}" dt="2020-04-10T20:08:58.625" v="4813" actId="20577"/>
        <pc:sldMkLst>
          <pc:docMk/>
          <pc:sldMk cId="3655860717" sldId="471"/>
        </pc:sldMkLst>
        <pc:spChg chg="mod">
          <ac:chgData name="Su Morton" userId="0b81f43b-706d-49f1-bfbb-2481d0ff4d0f" providerId="ADAL" clId="{AA3B75B1-E27D-4C43-87B6-E30C5523697C}" dt="2020-04-10T20:01:27.313" v="4528" actId="20577"/>
          <ac:spMkLst>
            <pc:docMk/>
            <pc:sldMk cId="3655860717" sldId="471"/>
            <ac:spMk id="33" creationId="{D829D20C-3B4C-4E6E-928A-42938821F560}"/>
          </ac:spMkLst>
        </pc:spChg>
        <pc:spChg chg="mod">
          <ac:chgData name="Su Morton" userId="0b81f43b-706d-49f1-bfbb-2481d0ff4d0f" providerId="ADAL" clId="{AA3B75B1-E27D-4C43-87B6-E30C5523697C}" dt="2020-04-10T19:50:20.872" v="3945" actId="404"/>
          <ac:spMkLst>
            <pc:docMk/>
            <pc:sldMk cId="3655860717" sldId="471"/>
            <ac:spMk id="34" creationId="{56CEBF27-37DE-4455-9751-5C32A65FED50}"/>
          </ac:spMkLst>
        </pc:spChg>
        <pc:spChg chg="del">
          <ac:chgData name="Su Morton" userId="0b81f43b-706d-49f1-bfbb-2481d0ff4d0f" providerId="ADAL" clId="{AA3B75B1-E27D-4C43-87B6-E30C5523697C}" dt="2020-04-10T19:57:40.242" v="3946" actId="478"/>
          <ac:spMkLst>
            <pc:docMk/>
            <pc:sldMk cId="3655860717" sldId="471"/>
            <ac:spMk id="35" creationId="{3DDEAFD5-281C-4E21-85E4-5D2340675DF4}"/>
          </ac:spMkLst>
        </pc:spChg>
        <pc:spChg chg="del">
          <ac:chgData name="Su Morton" userId="0b81f43b-706d-49f1-bfbb-2481d0ff4d0f" providerId="ADAL" clId="{AA3B75B1-E27D-4C43-87B6-E30C5523697C}" dt="2020-04-10T19:57:40.242" v="3946" actId="478"/>
          <ac:spMkLst>
            <pc:docMk/>
            <pc:sldMk cId="3655860717" sldId="471"/>
            <ac:spMk id="36" creationId="{A1FD21F5-F1FD-4AB5-9DE0-35589F1563D0}"/>
          </ac:spMkLst>
        </pc:spChg>
        <pc:spChg chg="del">
          <ac:chgData name="Su Morton" userId="0b81f43b-706d-49f1-bfbb-2481d0ff4d0f" providerId="ADAL" clId="{AA3B75B1-E27D-4C43-87B6-E30C5523697C}" dt="2020-04-10T19:57:40.242" v="3946" actId="478"/>
          <ac:spMkLst>
            <pc:docMk/>
            <pc:sldMk cId="3655860717" sldId="471"/>
            <ac:spMk id="43" creationId="{3A454C46-D02D-44D1-ADD6-16C7296F52AE}"/>
          </ac:spMkLst>
        </pc:spChg>
        <pc:spChg chg="del">
          <ac:chgData name="Su Morton" userId="0b81f43b-706d-49f1-bfbb-2481d0ff4d0f" providerId="ADAL" clId="{AA3B75B1-E27D-4C43-87B6-E30C5523697C}" dt="2020-04-10T19:57:40.242" v="3946" actId="478"/>
          <ac:spMkLst>
            <pc:docMk/>
            <pc:sldMk cId="3655860717" sldId="471"/>
            <ac:spMk id="44" creationId="{6A0C53E7-1D69-45CE-9F3D-45CED0F307B9}"/>
          </ac:spMkLst>
        </pc:spChg>
        <pc:spChg chg="del">
          <ac:chgData name="Su Morton" userId="0b81f43b-706d-49f1-bfbb-2481d0ff4d0f" providerId="ADAL" clId="{AA3B75B1-E27D-4C43-87B6-E30C5523697C}" dt="2020-04-10T19:57:40.242" v="3946" actId="478"/>
          <ac:spMkLst>
            <pc:docMk/>
            <pc:sldMk cId="3655860717" sldId="471"/>
            <ac:spMk id="51" creationId="{10BFCB6A-C268-46EC-ABE2-52CECCC6C9B0}"/>
          </ac:spMkLst>
        </pc:spChg>
        <pc:spChg chg="del">
          <ac:chgData name="Su Morton" userId="0b81f43b-706d-49f1-bfbb-2481d0ff4d0f" providerId="ADAL" clId="{AA3B75B1-E27D-4C43-87B6-E30C5523697C}" dt="2020-04-10T19:57:40.242" v="3946" actId="478"/>
          <ac:spMkLst>
            <pc:docMk/>
            <pc:sldMk cId="3655860717" sldId="471"/>
            <ac:spMk id="52" creationId="{9D9160F0-4D57-416F-B234-5C877E2D3B3C}"/>
          </ac:spMkLst>
        </pc:spChg>
        <pc:spChg chg="del">
          <ac:chgData name="Su Morton" userId="0b81f43b-706d-49f1-bfbb-2481d0ff4d0f" providerId="ADAL" clId="{AA3B75B1-E27D-4C43-87B6-E30C5523697C}" dt="2020-04-10T19:57:40.242" v="3946" actId="478"/>
          <ac:spMkLst>
            <pc:docMk/>
            <pc:sldMk cId="3655860717" sldId="471"/>
            <ac:spMk id="53" creationId="{FDD5E9FD-6244-481F-BF6A-B250B9F84F60}"/>
          </ac:spMkLst>
        </pc:spChg>
        <pc:spChg chg="add mod">
          <ac:chgData name="Su Morton" userId="0b81f43b-706d-49f1-bfbb-2481d0ff4d0f" providerId="ADAL" clId="{AA3B75B1-E27D-4C43-87B6-E30C5523697C}" dt="2020-04-10T20:03:51.240" v="4643" actId="14100"/>
          <ac:spMkLst>
            <pc:docMk/>
            <pc:sldMk cId="3655860717" sldId="471"/>
            <ac:spMk id="57" creationId="{EE645A4D-F158-4D51-87B4-26FBD66FCBE5}"/>
          </ac:spMkLst>
        </pc:spChg>
        <pc:spChg chg="add mod">
          <ac:chgData name="Su Morton" userId="0b81f43b-706d-49f1-bfbb-2481d0ff4d0f" providerId="ADAL" clId="{AA3B75B1-E27D-4C43-87B6-E30C5523697C}" dt="2020-04-10T20:03:46.260" v="4642" actId="1035"/>
          <ac:spMkLst>
            <pc:docMk/>
            <pc:sldMk cId="3655860717" sldId="471"/>
            <ac:spMk id="58" creationId="{7A2E640C-4379-4A26-8E16-35947F24A565}"/>
          </ac:spMkLst>
        </pc:spChg>
        <pc:spChg chg="add mod">
          <ac:chgData name="Su Morton" userId="0b81f43b-706d-49f1-bfbb-2481d0ff4d0f" providerId="ADAL" clId="{AA3B75B1-E27D-4C43-87B6-E30C5523697C}" dt="2020-04-10T20:04:33.493" v="4648" actId="20577"/>
          <ac:spMkLst>
            <pc:docMk/>
            <pc:sldMk cId="3655860717" sldId="471"/>
            <ac:spMk id="59" creationId="{AF4D3EC6-A57C-4C06-AACD-6FDA867D757D}"/>
          </ac:spMkLst>
        </pc:spChg>
        <pc:spChg chg="add mod">
          <ac:chgData name="Su Morton" userId="0b81f43b-706d-49f1-bfbb-2481d0ff4d0f" providerId="ADAL" clId="{AA3B75B1-E27D-4C43-87B6-E30C5523697C}" dt="2020-04-10T20:08:58.625" v="4813" actId="20577"/>
          <ac:spMkLst>
            <pc:docMk/>
            <pc:sldMk cId="3655860717" sldId="471"/>
            <ac:spMk id="60" creationId="{7225D9E9-30F2-44AF-9084-DCED76E9131C}"/>
          </ac:spMkLst>
        </pc:spChg>
        <pc:spChg chg="del">
          <ac:chgData name="Su Morton" userId="0b81f43b-706d-49f1-bfbb-2481d0ff4d0f" providerId="ADAL" clId="{AA3B75B1-E27D-4C43-87B6-E30C5523697C}" dt="2020-04-10T19:57:40.242" v="3946" actId="478"/>
          <ac:spMkLst>
            <pc:docMk/>
            <pc:sldMk cId="3655860717" sldId="471"/>
            <ac:spMk id="73" creationId="{08CDD28D-21FE-4BBF-9D73-46E12923B153}"/>
          </ac:spMkLst>
        </pc:spChg>
        <pc:spChg chg="del">
          <ac:chgData name="Su Morton" userId="0b81f43b-706d-49f1-bfbb-2481d0ff4d0f" providerId="ADAL" clId="{AA3B75B1-E27D-4C43-87B6-E30C5523697C}" dt="2020-04-10T19:57:40.242" v="3946" actId="478"/>
          <ac:spMkLst>
            <pc:docMk/>
            <pc:sldMk cId="3655860717" sldId="471"/>
            <ac:spMk id="76" creationId="{113EB73C-D80D-4F4E-876B-613AD5BCC19F}"/>
          </ac:spMkLst>
        </pc:spChg>
        <pc:spChg chg="del">
          <ac:chgData name="Su Morton" userId="0b81f43b-706d-49f1-bfbb-2481d0ff4d0f" providerId="ADAL" clId="{AA3B75B1-E27D-4C43-87B6-E30C5523697C}" dt="2020-04-10T19:57:40.242" v="3946" actId="478"/>
          <ac:spMkLst>
            <pc:docMk/>
            <pc:sldMk cId="3655860717" sldId="471"/>
            <ac:spMk id="77" creationId="{C60049C3-CF50-444D-BA39-8F59007EACE9}"/>
          </ac:spMkLst>
        </pc:spChg>
        <pc:spChg chg="del">
          <ac:chgData name="Su Morton" userId="0b81f43b-706d-49f1-bfbb-2481d0ff4d0f" providerId="ADAL" clId="{AA3B75B1-E27D-4C43-87B6-E30C5523697C}" dt="2020-04-10T19:57:40.242" v="3946" actId="478"/>
          <ac:spMkLst>
            <pc:docMk/>
            <pc:sldMk cId="3655860717" sldId="471"/>
            <ac:spMk id="78" creationId="{B9BF0260-1FA5-41FB-A48A-BCA7AC88A7E6}"/>
          </ac:spMkLst>
        </pc:spChg>
        <pc:spChg chg="del">
          <ac:chgData name="Su Morton" userId="0b81f43b-706d-49f1-bfbb-2481d0ff4d0f" providerId="ADAL" clId="{AA3B75B1-E27D-4C43-87B6-E30C5523697C}" dt="2020-04-10T19:57:40.242" v="3946" actId="478"/>
          <ac:spMkLst>
            <pc:docMk/>
            <pc:sldMk cId="3655860717" sldId="471"/>
            <ac:spMk id="79" creationId="{E63C5AE7-9E5D-4038-8D2C-F7D866F6553F}"/>
          </ac:spMkLst>
        </pc:spChg>
        <pc:spChg chg="del">
          <ac:chgData name="Su Morton" userId="0b81f43b-706d-49f1-bfbb-2481d0ff4d0f" providerId="ADAL" clId="{AA3B75B1-E27D-4C43-87B6-E30C5523697C}" dt="2020-04-10T19:57:40.242" v="3946" actId="478"/>
          <ac:spMkLst>
            <pc:docMk/>
            <pc:sldMk cId="3655860717" sldId="471"/>
            <ac:spMk id="80" creationId="{3D3EEAB8-9F50-47A7-8131-799ABF5AF42C}"/>
          </ac:spMkLst>
        </pc:spChg>
        <pc:picChg chg="del">
          <ac:chgData name="Su Morton" userId="0b81f43b-706d-49f1-bfbb-2481d0ff4d0f" providerId="ADAL" clId="{AA3B75B1-E27D-4C43-87B6-E30C5523697C}" dt="2020-04-10T19:57:40.242" v="3946" actId="478"/>
          <ac:picMkLst>
            <pc:docMk/>
            <pc:sldMk cId="3655860717" sldId="471"/>
            <ac:picMk id="37" creationId="{5FEB8C83-3A81-4E18-92A1-A0468ECC7625}"/>
          </ac:picMkLst>
        </pc:picChg>
        <pc:picChg chg="del">
          <ac:chgData name="Su Morton" userId="0b81f43b-706d-49f1-bfbb-2481d0ff4d0f" providerId="ADAL" clId="{AA3B75B1-E27D-4C43-87B6-E30C5523697C}" dt="2020-04-10T19:57:40.242" v="3946" actId="478"/>
          <ac:picMkLst>
            <pc:docMk/>
            <pc:sldMk cId="3655860717" sldId="471"/>
            <ac:picMk id="38" creationId="{783673C5-0A05-4BE1-8414-A85262F78C19}"/>
          </ac:picMkLst>
        </pc:picChg>
        <pc:picChg chg="del">
          <ac:chgData name="Su Morton" userId="0b81f43b-706d-49f1-bfbb-2481d0ff4d0f" providerId="ADAL" clId="{AA3B75B1-E27D-4C43-87B6-E30C5523697C}" dt="2020-04-10T19:57:40.242" v="3946" actId="478"/>
          <ac:picMkLst>
            <pc:docMk/>
            <pc:sldMk cId="3655860717" sldId="471"/>
            <ac:picMk id="39" creationId="{5DA133A0-E6E8-4FE2-9DDC-33B5B4A40540}"/>
          </ac:picMkLst>
        </pc:picChg>
        <pc:picChg chg="del">
          <ac:chgData name="Su Morton" userId="0b81f43b-706d-49f1-bfbb-2481d0ff4d0f" providerId="ADAL" clId="{AA3B75B1-E27D-4C43-87B6-E30C5523697C}" dt="2020-04-10T19:57:40.242" v="3946" actId="478"/>
          <ac:picMkLst>
            <pc:docMk/>
            <pc:sldMk cId="3655860717" sldId="471"/>
            <ac:picMk id="40" creationId="{FC388F4D-9410-407B-9994-9BFD3478E4BC}"/>
          </ac:picMkLst>
        </pc:picChg>
        <pc:picChg chg="del">
          <ac:chgData name="Su Morton" userId="0b81f43b-706d-49f1-bfbb-2481d0ff4d0f" providerId="ADAL" clId="{AA3B75B1-E27D-4C43-87B6-E30C5523697C}" dt="2020-04-10T19:57:40.242" v="3946" actId="478"/>
          <ac:picMkLst>
            <pc:docMk/>
            <pc:sldMk cId="3655860717" sldId="471"/>
            <ac:picMk id="45" creationId="{8394813D-AF5F-47E8-8C85-D34A3D74D7E2}"/>
          </ac:picMkLst>
        </pc:picChg>
        <pc:picChg chg="del">
          <ac:chgData name="Su Morton" userId="0b81f43b-706d-49f1-bfbb-2481d0ff4d0f" providerId="ADAL" clId="{AA3B75B1-E27D-4C43-87B6-E30C5523697C}" dt="2020-04-10T19:57:40.242" v="3946" actId="478"/>
          <ac:picMkLst>
            <pc:docMk/>
            <pc:sldMk cId="3655860717" sldId="471"/>
            <ac:picMk id="46" creationId="{3BA54611-5FE1-45C3-8785-2F1BA4F68FCA}"/>
          </ac:picMkLst>
        </pc:picChg>
        <pc:picChg chg="del">
          <ac:chgData name="Su Morton" userId="0b81f43b-706d-49f1-bfbb-2481d0ff4d0f" providerId="ADAL" clId="{AA3B75B1-E27D-4C43-87B6-E30C5523697C}" dt="2020-04-10T19:57:40.242" v="3946" actId="478"/>
          <ac:picMkLst>
            <pc:docMk/>
            <pc:sldMk cId="3655860717" sldId="471"/>
            <ac:picMk id="47" creationId="{8750967E-0DEC-4B0E-A3A5-03220830F725}"/>
          </ac:picMkLst>
        </pc:picChg>
        <pc:picChg chg="del">
          <ac:chgData name="Su Morton" userId="0b81f43b-706d-49f1-bfbb-2481d0ff4d0f" providerId="ADAL" clId="{AA3B75B1-E27D-4C43-87B6-E30C5523697C}" dt="2020-04-10T19:57:40.242" v="3946" actId="478"/>
          <ac:picMkLst>
            <pc:docMk/>
            <pc:sldMk cId="3655860717" sldId="471"/>
            <ac:picMk id="48" creationId="{AEBA4447-0CE2-42D7-B557-76A5FEDAF2E8}"/>
          </ac:picMkLst>
        </pc:picChg>
        <pc:picChg chg="del">
          <ac:chgData name="Su Morton" userId="0b81f43b-706d-49f1-bfbb-2481d0ff4d0f" providerId="ADAL" clId="{AA3B75B1-E27D-4C43-87B6-E30C5523697C}" dt="2020-04-10T19:57:40.242" v="3946" actId="478"/>
          <ac:picMkLst>
            <pc:docMk/>
            <pc:sldMk cId="3655860717" sldId="471"/>
            <ac:picMk id="54" creationId="{D386A9F1-7E06-4B16-B499-658094048924}"/>
          </ac:picMkLst>
        </pc:picChg>
        <pc:picChg chg="del">
          <ac:chgData name="Su Morton" userId="0b81f43b-706d-49f1-bfbb-2481d0ff4d0f" providerId="ADAL" clId="{AA3B75B1-E27D-4C43-87B6-E30C5523697C}" dt="2020-04-10T19:57:40.242" v="3946" actId="478"/>
          <ac:picMkLst>
            <pc:docMk/>
            <pc:sldMk cId="3655860717" sldId="471"/>
            <ac:picMk id="55" creationId="{4F6407DF-8D82-4CE0-9595-255B7CA7079E}"/>
          </ac:picMkLst>
        </pc:picChg>
        <pc:picChg chg="del">
          <ac:chgData name="Su Morton" userId="0b81f43b-706d-49f1-bfbb-2481d0ff4d0f" providerId="ADAL" clId="{AA3B75B1-E27D-4C43-87B6-E30C5523697C}" dt="2020-04-10T19:57:40.242" v="3946" actId="478"/>
          <ac:picMkLst>
            <pc:docMk/>
            <pc:sldMk cId="3655860717" sldId="471"/>
            <ac:picMk id="56" creationId="{BADEFC0A-4A2B-4AFC-9F5A-F64826E00EB1}"/>
          </ac:picMkLst>
        </pc:picChg>
        <pc:picChg chg="del">
          <ac:chgData name="Su Morton" userId="0b81f43b-706d-49f1-bfbb-2481d0ff4d0f" providerId="ADAL" clId="{AA3B75B1-E27D-4C43-87B6-E30C5523697C}" dt="2020-04-10T19:57:40.242" v="3946" actId="478"/>
          <ac:picMkLst>
            <pc:docMk/>
            <pc:sldMk cId="3655860717" sldId="471"/>
            <ac:picMk id="72" creationId="{9223CA29-B3EA-4B7F-A886-048630B0FADC}"/>
          </ac:picMkLst>
        </pc:picChg>
        <pc:cxnChg chg="del">
          <ac:chgData name="Su Morton" userId="0b81f43b-706d-49f1-bfbb-2481d0ff4d0f" providerId="ADAL" clId="{AA3B75B1-E27D-4C43-87B6-E30C5523697C}" dt="2020-04-10T19:57:40.242" v="3946" actId="478"/>
          <ac:cxnSpMkLst>
            <pc:docMk/>
            <pc:sldMk cId="3655860717" sldId="471"/>
            <ac:cxnSpMk id="41" creationId="{CE271D7E-BE4C-4CB9-B44B-C331B6AC06B7}"/>
          </ac:cxnSpMkLst>
        </pc:cxnChg>
        <pc:cxnChg chg="del">
          <ac:chgData name="Su Morton" userId="0b81f43b-706d-49f1-bfbb-2481d0ff4d0f" providerId="ADAL" clId="{AA3B75B1-E27D-4C43-87B6-E30C5523697C}" dt="2020-04-10T19:57:40.242" v="3946" actId="478"/>
          <ac:cxnSpMkLst>
            <pc:docMk/>
            <pc:sldMk cId="3655860717" sldId="471"/>
            <ac:cxnSpMk id="42" creationId="{3901AFC8-401F-4C9C-A652-E5CDC981FB7D}"/>
          </ac:cxnSpMkLst>
        </pc:cxnChg>
        <pc:cxnChg chg="del">
          <ac:chgData name="Su Morton" userId="0b81f43b-706d-49f1-bfbb-2481d0ff4d0f" providerId="ADAL" clId="{AA3B75B1-E27D-4C43-87B6-E30C5523697C}" dt="2020-04-10T19:57:40.242" v="3946" actId="478"/>
          <ac:cxnSpMkLst>
            <pc:docMk/>
            <pc:sldMk cId="3655860717" sldId="471"/>
            <ac:cxnSpMk id="49" creationId="{A4C9132F-E177-47E5-AAF2-BD4CC84917EB}"/>
          </ac:cxnSpMkLst>
        </pc:cxnChg>
        <pc:cxnChg chg="del">
          <ac:chgData name="Su Morton" userId="0b81f43b-706d-49f1-bfbb-2481d0ff4d0f" providerId="ADAL" clId="{AA3B75B1-E27D-4C43-87B6-E30C5523697C}" dt="2020-04-10T19:57:40.242" v="3946" actId="478"/>
          <ac:cxnSpMkLst>
            <pc:docMk/>
            <pc:sldMk cId="3655860717" sldId="471"/>
            <ac:cxnSpMk id="50" creationId="{2D7117B5-BDF2-4162-A898-E6644D58C62B}"/>
          </ac:cxnSpMkLst>
        </pc:cxnChg>
        <pc:cxnChg chg="del">
          <ac:chgData name="Su Morton" userId="0b81f43b-706d-49f1-bfbb-2481d0ff4d0f" providerId="ADAL" clId="{AA3B75B1-E27D-4C43-87B6-E30C5523697C}" dt="2020-04-10T19:57:40.242" v="3946" actId="478"/>
          <ac:cxnSpMkLst>
            <pc:docMk/>
            <pc:sldMk cId="3655860717" sldId="471"/>
            <ac:cxnSpMk id="74" creationId="{ABBB2410-17D8-4587-9A76-83B6C8A4AE80}"/>
          </ac:cxnSpMkLst>
        </pc:cxnChg>
        <pc:cxnChg chg="del">
          <ac:chgData name="Su Morton" userId="0b81f43b-706d-49f1-bfbb-2481d0ff4d0f" providerId="ADAL" clId="{AA3B75B1-E27D-4C43-87B6-E30C5523697C}" dt="2020-04-10T19:57:40.242" v="3946" actId="478"/>
          <ac:cxnSpMkLst>
            <pc:docMk/>
            <pc:sldMk cId="3655860717" sldId="471"/>
            <ac:cxnSpMk id="75" creationId="{4FF630B0-B419-470E-9F87-48DB9DB8BF70}"/>
          </ac:cxnSpMkLst>
        </pc:cxnChg>
      </pc:sldChg>
    </pc:docChg>
  </pc:docChgLst>
</pc:chgInfo>
</file>

<file path=ppt/media/image1.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18831" cy="495029"/>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15373" y="0"/>
            <a:ext cx="2918831" cy="495029"/>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409575" y="1233488"/>
            <a:ext cx="5916613" cy="3328987"/>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73577" y="4748163"/>
            <a:ext cx="5388610" cy="3884861"/>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371286"/>
            <a:ext cx="2918831" cy="495028"/>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15373" y="9371286"/>
            <a:ext cx="2918831" cy="495028"/>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investopedia.com/terms/s/spotprice.asp#ixzz5FlzR2soT"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currenex.com/"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www.bofaml.com/en-us/content/trader-instinct-fx-orders.html" TargetMode="External"/><Relationship Id="rId5" Type="http://schemas.openxmlformats.org/officeDocument/2006/relationships/hyperlink" Target="http://www.morganstanley.com/matrixinfo/" TargetMode="External"/><Relationship Id="rId4" Type="http://schemas.openxmlformats.org/officeDocument/2006/relationships/hyperlink" Target="https://autobahn.db.com/microSite/html/fx.html"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investopedia.com/terms/f/fixed-fixedswap.asp"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www.investopedia.com/terms/f/fixed_floatswap.asp"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CEE7B9-9135-4EA5-91E4-CA23B51C18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2112399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Trainee Notes </a:t>
            </a:r>
          </a:p>
          <a:p>
            <a:r>
              <a:rPr lang="en-US" b="0" dirty="0"/>
              <a:t>Some key terms to be aware of across all global markets</a:t>
            </a:r>
          </a:p>
          <a:p>
            <a:endParaRPr lang="en-US" b="0" dirty="0"/>
          </a:p>
          <a:p>
            <a:endParaRPr lang="en-US" b="0"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B81118A-9645-44A1-98C8-1764F3B8BDDF}"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1256052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Trainer Notes</a:t>
            </a:r>
          </a:p>
          <a:p>
            <a:r>
              <a:rPr lang="en-US" dirty="0"/>
              <a:t>Brainstorm – what is FX trading– answer on next page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CEE7B9-9135-4EA5-91E4-CA23B51C18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2610109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t>Trainer Notes</a:t>
            </a:r>
            <a:endParaRPr lang="en-US" sz="1200" b="0" i="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Be clear that while the market is open 5 days a week it is very much tailored to the three sessions a day – it would be more common to trade EUR in the Europe session for example rather than the US/Asia sessions </a:t>
            </a:r>
          </a:p>
          <a:p>
            <a:pPr marL="0" lvl="0" indent="0" algn="l" rtl="0">
              <a:spcBef>
                <a:spcPts val="0"/>
              </a:spcBef>
              <a:spcAft>
                <a:spcPts val="0"/>
              </a:spcAft>
              <a:buNone/>
            </a:pPr>
            <a:endParaRPr lang="en-US" sz="1200" b="0" i="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Forwards and futures trading is where you agree to buy+sell currency for a date in the future </a:t>
            </a:r>
          </a:p>
          <a:p>
            <a:pPr marL="0" lvl="0" indent="0" algn="l" rtl="0">
              <a:spcBef>
                <a:spcPts val="0"/>
              </a:spcBef>
              <a:spcAft>
                <a:spcPts val="0"/>
              </a:spcAft>
              <a:buNone/>
            </a:pPr>
            <a:endParaRPr lang="en-US" sz="1200" b="0" i="0" dirty="0">
              <a:solidFill>
                <a:schemeClr val="dk1"/>
              </a:solidFill>
              <a:latin typeface="Calibri"/>
              <a:ea typeface="Calibri"/>
              <a:cs typeface="Calibri"/>
              <a:sym typeface="Calibri"/>
            </a:endParaRPr>
          </a:p>
          <a:p>
            <a:pPr marL="0" lvl="0" indent="0" algn="l" rtl="0">
              <a:spcBef>
                <a:spcPts val="0"/>
              </a:spcBef>
              <a:spcAft>
                <a:spcPts val="0"/>
              </a:spcAft>
              <a:buNone/>
            </a:pPr>
            <a:endParaRPr lang="en-US" sz="1200" b="0" i="0" dirty="0">
              <a:solidFill>
                <a:schemeClr val="dk1"/>
              </a:solidFill>
              <a:latin typeface="Calibri"/>
              <a:ea typeface="Calibri"/>
              <a:cs typeface="Calibri"/>
              <a:sym typeface="Calibri"/>
            </a:endParaRPr>
          </a:p>
          <a:p>
            <a:pPr marL="0" lvl="0" indent="0" algn="l" rtl="0">
              <a:lnSpc>
                <a:spcPct val="90000"/>
              </a:lnSpc>
              <a:spcBef>
                <a:spcPts val="0"/>
              </a:spcBef>
              <a:spcAft>
                <a:spcPts val="0"/>
              </a:spcAft>
              <a:buSzPts val="2000"/>
              <a:buNone/>
            </a:pP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B81118A-9645-44A1-98C8-1764F3B8BDDF}"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25728949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t>Trainer Notes</a:t>
            </a:r>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It is good to note the difference to something like the equity markets – where there are thousands of companies you can trade it – it’s a much smaller universe here </a:t>
            </a:r>
          </a:p>
          <a:p>
            <a:pPr marL="0" lvl="0" indent="0" algn="l" rtl="0">
              <a:spcBef>
                <a:spcPts val="0"/>
              </a:spcBef>
              <a:spcAft>
                <a:spcPts val="0"/>
              </a:spcAft>
              <a:buNone/>
            </a:pPr>
            <a:endParaRPr lang="en-US" sz="1200" b="0" i="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If your account is in USD – then a micro lot is $1,000 USD </a:t>
            </a:r>
          </a:p>
          <a:p>
            <a:pPr marL="0" lvl="0" indent="0" algn="l" rtl="0">
              <a:spcBef>
                <a:spcPts val="0"/>
              </a:spcBef>
              <a:spcAft>
                <a:spcPts val="0"/>
              </a:spcAft>
              <a:buNone/>
            </a:pPr>
            <a:endParaRPr lang="en-US" sz="1200" b="0" i="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1" i="0" dirty="0">
                <a:solidFill>
                  <a:schemeClr val="dk1"/>
                </a:solidFill>
                <a:latin typeface="Calibri"/>
                <a:cs typeface="Calibri"/>
                <a:sym typeface="Calibri"/>
              </a:rPr>
              <a:t>Trainee Notes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dirty="0">
                <a:solidFill>
                  <a:schemeClr val="dk1"/>
                </a:solidFill>
                <a:latin typeface="Calibri"/>
                <a:ea typeface="Calibri"/>
                <a:cs typeface="Calibri"/>
                <a:sym typeface="Calibri"/>
              </a:rPr>
              <a:t>Read more: </a:t>
            </a:r>
            <a:r>
              <a:rPr lang="en-US" sz="1200" b="0" i="0" u="sng" strike="noStrike" dirty="0">
                <a:solidFill>
                  <a:schemeClr val="hlink"/>
                </a:solidFill>
                <a:latin typeface="Calibri"/>
                <a:ea typeface="Calibri"/>
                <a:cs typeface="Calibri"/>
                <a:sym typeface="Calibri"/>
                <a:hlinkClick r:id="rId3"/>
              </a:rPr>
              <a:t>Spot Price</a:t>
            </a:r>
            <a:r>
              <a:rPr lang="en-US" sz="1200" b="0" i="0" dirty="0">
                <a:solidFill>
                  <a:schemeClr val="dk1"/>
                </a:solidFill>
                <a:latin typeface="Calibri"/>
                <a:ea typeface="Calibri"/>
                <a:cs typeface="Calibri"/>
                <a:sym typeface="Calibri"/>
              </a:rPr>
              <a:t> </a:t>
            </a:r>
            <a:r>
              <a:rPr lang="en-US" sz="1200" b="0" i="0" u="sng" strike="noStrike" dirty="0">
                <a:solidFill>
                  <a:schemeClr val="hlink"/>
                </a:solidFill>
                <a:latin typeface="Calibri"/>
                <a:ea typeface="Calibri"/>
                <a:cs typeface="Calibri"/>
                <a:sym typeface="Calibri"/>
                <a:hlinkClick r:id="rId3"/>
              </a:rPr>
              <a:t>https://www.investopedia.com/terms/s/spotprice.asp#ixzz5FlzR2soT</a:t>
            </a:r>
            <a:r>
              <a:rPr lang="en-US" sz="1200" b="0" i="0" dirty="0">
                <a:solidFill>
                  <a:schemeClr val="dk1"/>
                </a:solidFill>
                <a:latin typeface="Calibri"/>
                <a:ea typeface="Calibri"/>
                <a:cs typeface="Calibri"/>
                <a:sym typeface="Calibri"/>
              </a:rPr>
              <a:t> </a:t>
            </a:r>
            <a:endParaRPr lang="en-US" dirty="0"/>
          </a:p>
          <a:p>
            <a:pPr marL="0" lvl="0" indent="0" algn="l" rtl="0">
              <a:spcBef>
                <a:spcPts val="0"/>
              </a:spcBef>
              <a:spcAft>
                <a:spcPts val="0"/>
              </a:spcAft>
              <a:buNone/>
            </a:pPr>
            <a:endParaRPr lang="en-US" b="1" dirty="0"/>
          </a:p>
          <a:p>
            <a:pPr marL="0" lvl="0" indent="0" algn="l" rtl="0">
              <a:spcBef>
                <a:spcPts val="0"/>
              </a:spcBef>
              <a:spcAft>
                <a:spcPts val="0"/>
              </a:spcAft>
              <a:buNone/>
            </a:pPr>
            <a:r>
              <a:rPr lang="en-US" dirty="0"/>
              <a:t>Example currency pairs: </a:t>
            </a:r>
          </a:p>
          <a:p>
            <a:pPr marL="0" lvl="0" indent="0" algn="l" rtl="0">
              <a:spcBef>
                <a:spcPts val="0"/>
              </a:spcBef>
              <a:spcAft>
                <a:spcPts val="0"/>
              </a:spcAft>
              <a:buNone/>
            </a:pPr>
            <a:endParaRPr lang="en-US" dirty="0"/>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AUDCAD</a:t>
            </a:r>
            <a:br>
              <a:rPr lang="en-US" dirty="0"/>
            </a:br>
            <a:r>
              <a:rPr lang="en-US" sz="1200" b="0" i="0" dirty="0">
                <a:solidFill>
                  <a:schemeClr val="dk1"/>
                </a:solidFill>
                <a:latin typeface="Calibri"/>
                <a:ea typeface="Calibri"/>
                <a:cs typeface="Calibri"/>
                <a:sym typeface="Calibri"/>
              </a:rPr>
              <a:t>AUDCHF</a:t>
            </a:r>
            <a:br>
              <a:rPr lang="en-US" dirty="0"/>
            </a:br>
            <a:r>
              <a:rPr lang="en-US" sz="1200" b="0" i="0" dirty="0">
                <a:solidFill>
                  <a:schemeClr val="dk1"/>
                </a:solidFill>
                <a:latin typeface="Calibri"/>
                <a:ea typeface="Calibri"/>
                <a:cs typeface="Calibri"/>
                <a:sym typeface="Calibri"/>
              </a:rPr>
              <a:t>AUDEUR</a:t>
            </a:r>
            <a:br>
              <a:rPr lang="en-US" dirty="0"/>
            </a:br>
            <a:r>
              <a:rPr lang="en-US" sz="1200" b="0" i="0" dirty="0">
                <a:solidFill>
                  <a:schemeClr val="dk1"/>
                </a:solidFill>
                <a:latin typeface="Calibri"/>
                <a:ea typeface="Calibri"/>
                <a:cs typeface="Calibri"/>
                <a:sym typeface="Calibri"/>
              </a:rPr>
              <a:t>AUDGBP</a:t>
            </a:r>
            <a:br>
              <a:rPr lang="en-US" dirty="0"/>
            </a:br>
            <a:r>
              <a:rPr lang="en-US" sz="1200" b="0" i="0" dirty="0">
                <a:solidFill>
                  <a:schemeClr val="dk1"/>
                </a:solidFill>
                <a:latin typeface="Calibri"/>
                <a:ea typeface="Calibri"/>
                <a:cs typeface="Calibri"/>
                <a:sym typeface="Calibri"/>
              </a:rPr>
              <a:t>AUDJPY</a:t>
            </a:r>
            <a:br>
              <a:rPr lang="en-US" dirty="0"/>
            </a:br>
            <a:r>
              <a:rPr lang="en-US" sz="1200" b="0" i="0" dirty="0">
                <a:solidFill>
                  <a:schemeClr val="dk1"/>
                </a:solidFill>
                <a:latin typeface="Calibri"/>
                <a:ea typeface="Calibri"/>
                <a:cs typeface="Calibri"/>
                <a:sym typeface="Calibri"/>
              </a:rPr>
              <a:t>AUDNZD</a:t>
            </a:r>
            <a:br>
              <a:rPr lang="en-US" dirty="0"/>
            </a:br>
            <a:r>
              <a:rPr lang="en-US" sz="1200" b="0" i="0" dirty="0">
                <a:solidFill>
                  <a:schemeClr val="dk1"/>
                </a:solidFill>
                <a:latin typeface="Calibri"/>
                <a:ea typeface="Calibri"/>
                <a:cs typeface="Calibri"/>
                <a:sym typeface="Calibri"/>
              </a:rPr>
              <a:t>AUDUSD</a:t>
            </a:r>
            <a:br>
              <a:rPr lang="en-US" dirty="0"/>
            </a:br>
            <a:r>
              <a:rPr lang="en-US" sz="1200" b="0" i="0" dirty="0">
                <a:solidFill>
                  <a:schemeClr val="dk1"/>
                </a:solidFill>
                <a:latin typeface="Calibri"/>
                <a:ea typeface="Calibri"/>
                <a:cs typeface="Calibri"/>
                <a:sym typeface="Calibri"/>
              </a:rPr>
              <a:t>CADCHF</a:t>
            </a:r>
            <a:br>
              <a:rPr lang="en-US" dirty="0"/>
            </a:br>
            <a:r>
              <a:rPr lang="en-US" sz="1200" b="0" i="0" dirty="0">
                <a:solidFill>
                  <a:schemeClr val="dk1"/>
                </a:solidFill>
                <a:latin typeface="Calibri"/>
                <a:ea typeface="Calibri"/>
                <a:cs typeface="Calibri"/>
                <a:sym typeface="Calibri"/>
              </a:rPr>
              <a:t>CADJPY</a:t>
            </a:r>
            <a:br>
              <a:rPr lang="en-US" dirty="0"/>
            </a:br>
            <a:r>
              <a:rPr lang="en-US" sz="1200" b="0" i="0" dirty="0">
                <a:solidFill>
                  <a:schemeClr val="dk1"/>
                </a:solidFill>
                <a:latin typeface="Calibri"/>
                <a:ea typeface="Calibri"/>
                <a:cs typeface="Calibri"/>
                <a:sym typeface="Calibri"/>
              </a:rPr>
              <a:t>CHFAUD</a:t>
            </a:r>
            <a:br>
              <a:rPr lang="en-US" dirty="0"/>
            </a:br>
            <a:r>
              <a:rPr lang="en-US" sz="1200" b="0" i="0" dirty="0">
                <a:solidFill>
                  <a:schemeClr val="dk1"/>
                </a:solidFill>
                <a:latin typeface="Calibri"/>
                <a:ea typeface="Calibri"/>
                <a:cs typeface="Calibri"/>
                <a:sym typeface="Calibri"/>
              </a:rPr>
              <a:t>CHFDKK</a:t>
            </a:r>
            <a:br>
              <a:rPr lang="en-US" dirty="0"/>
            </a:br>
            <a:r>
              <a:rPr lang="en-US" sz="1200" b="0" i="0" dirty="0">
                <a:solidFill>
                  <a:schemeClr val="dk1"/>
                </a:solidFill>
                <a:latin typeface="Calibri"/>
                <a:ea typeface="Calibri"/>
                <a:cs typeface="Calibri"/>
                <a:sym typeface="Calibri"/>
              </a:rPr>
              <a:t>CHFJPY</a:t>
            </a:r>
            <a:br>
              <a:rPr lang="en-US" dirty="0"/>
            </a:br>
            <a:r>
              <a:rPr lang="en-US" sz="1200" b="0" i="0" dirty="0">
                <a:solidFill>
                  <a:schemeClr val="dk1"/>
                </a:solidFill>
                <a:latin typeface="Calibri"/>
                <a:ea typeface="Calibri"/>
                <a:cs typeface="Calibri"/>
                <a:sym typeface="Calibri"/>
              </a:rPr>
              <a:t>CHFNOK</a:t>
            </a:r>
            <a:br>
              <a:rPr lang="en-US" dirty="0"/>
            </a:br>
            <a:r>
              <a:rPr lang="en-US" sz="1200" b="0" i="0" dirty="0">
                <a:solidFill>
                  <a:schemeClr val="dk1"/>
                </a:solidFill>
                <a:latin typeface="Calibri"/>
                <a:ea typeface="Calibri"/>
                <a:cs typeface="Calibri"/>
                <a:sym typeface="Calibri"/>
              </a:rPr>
              <a:t>CHFSEK</a:t>
            </a:r>
            <a:br>
              <a:rPr lang="en-US" dirty="0"/>
            </a:br>
            <a:r>
              <a:rPr lang="en-US" sz="1200" b="0" i="0" dirty="0">
                <a:solidFill>
                  <a:schemeClr val="dk1"/>
                </a:solidFill>
                <a:latin typeface="Calibri"/>
                <a:ea typeface="Calibri"/>
                <a:cs typeface="Calibri"/>
                <a:sym typeface="Calibri"/>
              </a:rPr>
              <a:t>DKKJPY</a:t>
            </a:r>
            <a:br>
              <a:rPr lang="en-US" dirty="0"/>
            </a:br>
            <a:r>
              <a:rPr lang="en-US" sz="1200" b="0" i="0" dirty="0">
                <a:solidFill>
                  <a:schemeClr val="dk1"/>
                </a:solidFill>
                <a:latin typeface="Calibri"/>
                <a:ea typeface="Calibri"/>
                <a:cs typeface="Calibri"/>
                <a:sym typeface="Calibri"/>
              </a:rPr>
              <a:t>EURAUD</a:t>
            </a:r>
            <a:br>
              <a:rPr lang="en-US" dirty="0"/>
            </a:br>
            <a:r>
              <a:rPr lang="en-US" sz="1200" b="0" i="0" dirty="0">
                <a:solidFill>
                  <a:schemeClr val="dk1"/>
                </a:solidFill>
                <a:latin typeface="Calibri"/>
                <a:ea typeface="Calibri"/>
                <a:cs typeface="Calibri"/>
                <a:sym typeface="Calibri"/>
              </a:rPr>
              <a:t>EURCAD</a:t>
            </a:r>
            <a:br>
              <a:rPr lang="en-US" dirty="0"/>
            </a:br>
            <a:r>
              <a:rPr lang="en-US" sz="1200" b="0" i="0" dirty="0">
                <a:solidFill>
                  <a:schemeClr val="dk1"/>
                </a:solidFill>
                <a:latin typeface="Calibri"/>
                <a:ea typeface="Calibri"/>
                <a:cs typeface="Calibri"/>
                <a:sym typeface="Calibri"/>
              </a:rPr>
              <a:t>EURCHF</a:t>
            </a:r>
            <a:br>
              <a:rPr lang="en-US" dirty="0"/>
            </a:br>
            <a:r>
              <a:rPr lang="en-US" sz="1200" b="0" i="0" dirty="0">
                <a:solidFill>
                  <a:schemeClr val="dk1"/>
                </a:solidFill>
                <a:latin typeface="Calibri"/>
                <a:ea typeface="Calibri"/>
                <a:cs typeface="Calibri"/>
                <a:sym typeface="Calibri"/>
              </a:rPr>
              <a:t>EURDKK</a:t>
            </a:r>
            <a:br>
              <a:rPr lang="en-US" dirty="0"/>
            </a:br>
            <a:r>
              <a:rPr lang="en-US" sz="1200" b="0" i="0" dirty="0">
                <a:solidFill>
                  <a:schemeClr val="dk1"/>
                </a:solidFill>
                <a:latin typeface="Calibri"/>
                <a:ea typeface="Calibri"/>
                <a:cs typeface="Calibri"/>
                <a:sym typeface="Calibri"/>
              </a:rPr>
              <a:t>EURGBP</a:t>
            </a:r>
            <a:br>
              <a:rPr lang="en-US" dirty="0"/>
            </a:br>
            <a:r>
              <a:rPr lang="en-US" sz="1200" b="0" i="0" dirty="0">
                <a:solidFill>
                  <a:schemeClr val="dk1"/>
                </a:solidFill>
                <a:latin typeface="Calibri"/>
                <a:ea typeface="Calibri"/>
                <a:cs typeface="Calibri"/>
                <a:sym typeface="Calibri"/>
              </a:rPr>
              <a:t>EURJPY</a:t>
            </a:r>
            <a:br>
              <a:rPr lang="en-US" dirty="0"/>
            </a:br>
            <a:r>
              <a:rPr lang="en-US" sz="1200" b="0" i="0" dirty="0">
                <a:solidFill>
                  <a:schemeClr val="dk1"/>
                </a:solidFill>
                <a:latin typeface="Calibri"/>
                <a:ea typeface="Calibri"/>
                <a:cs typeface="Calibri"/>
                <a:sym typeface="Calibri"/>
              </a:rPr>
              <a:t>EURNOK</a:t>
            </a:r>
            <a:br>
              <a:rPr lang="en-US" dirty="0"/>
            </a:br>
            <a:r>
              <a:rPr lang="en-US" sz="1200" b="0" i="0" dirty="0">
                <a:solidFill>
                  <a:schemeClr val="dk1"/>
                </a:solidFill>
                <a:latin typeface="Calibri"/>
                <a:ea typeface="Calibri"/>
                <a:cs typeface="Calibri"/>
                <a:sym typeface="Calibri"/>
              </a:rPr>
              <a:t>EURNZD</a:t>
            </a:r>
            <a:br>
              <a:rPr lang="en-US" dirty="0"/>
            </a:br>
            <a:r>
              <a:rPr lang="en-US" sz="1200" b="0" i="0" dirty="0">
                <a:solidFill>
                  <a:schemeClr val="dk1"/>
                </a:solidFill>
                <a:latin typeface="Calibri"/>
                <a:ea typeface="Calibri"/>
                <a:cs typeface="Calibri"/>
                <a:sym typeface="Calibri"/>
              </a:rPr>
              <a:t>EURSEK</a:t>
            </a:r>
            <a:br>
              <a:rPr lang="en-US" dirty="0"/>
            </a:br>
            <a:r>
              <a:rPr lang="en-US" sz="1200" b="0" i="0" dirty="0">
                <a:solidFill>
                  <a:schemeClr val="dk1"/>
                </a:solidFill>
                <a:latin typeface="Calibri"/>
                <a:ea typeface="Calibri"/>
                <a:cs typeface="Calibri"/>
                <a:sym typeface="Calibri"/>
              </a:rPr>
              <a:t>EURUSD</a:t>
            </a:r>
            <a:br>
              <a:rPr lang="en-US" dirty="0"/>
            </a:br>
            <a:r>
              <a:rPr lang="en-US" sz="1200" b="0" i="0" dirty="0">
                <a:solidFill>
                  <a:schemeClr val="dk1"/>
                </a:solidFill>
                <a:latin typeface="Calibri"/>
                <a:ea typeface="Calibri"/>
                <a:cs typeface="Calibri"/>
                <a:sym typeface="Calibri"/>
              </a:rPr>
              <a:t>GBPAUD</a:t>
            </a:r>
            <a:br>
              <a:rPr lang="en-US" dirty="0"/>
            </a:br>
            <a:r>
              <a:rPr lang="en-US" sz="1200" b="0" i="0" dirty="0">
                <a:solidFill>
                  <a:schemeClr val="dk1"/>
                </a:solidFill>
                <a:latin typeface="Calibri"/>
                <a:ea typeface="Calibri"/>
                <a:cs typeface="Calibri"/>
                <a:sym typeface="Calibri"/>
              </a:rPr>
              <a:t>GBPCAD</a:t>
            </a:r>
            <a:br>
              <a:rPr lang="en-US" dirty="0"/>
            </a:br>
            <a:r>
              <a:rPr lang="en-US" sz="1200" b="0" i="0" dirty="0">
                <a:solidFill>
                  <a:schemeClr val="dk1"/>
                </a:solidFill>
                <a:latin typeface="Calibri"/>
                <a:ea typeface="Calibri"/>
                <a:cs typeface="Calibri"/>
                <a:sym typeface="Calibri"/>
              </a:rPr>
              <a:t>GBPCHF</a:t>
            </a:r>
            <a:br>
              <a:rPr lang="en-US" dirty="0"/>
            </a:br>
            <a:r>
              <a:rPr lang="en-US" sz="1200" b="0" i="0" dirty="0">
                <a:solidFill>
                  <a:schemeClr val="dk1"/>
                </a:solidFill>
                <a:latin typeface="Calibri"/>
                <a:ea typeface="Calibri"/>
                <a:cs typeface="Calibri"/>
                <a:sym typeface="Calibri"/>
              </a:rPr>
              <a:t>GBPDKK</a:t>
            </a:r>
            <a:br>
              <a:rPr lang="en-US" dirty="0"/>
            </a:br>
            <a:r>
              <a:rPr lang="en-US" sz="1200" b="0" i="0" dirty="0">
                <a:solidFill>
                  <a:schemeClr val="dk1"/>
                </a:solidFill>
                <a:latin typeface="Calibri"/>
                <a:ea typeface="Calibri"/>
                <a:cs typeface="Calibri"/>
                <a:sym typeface="Calibri"/>
              </a:rPr>
              <a:t>GBPEUR</a:t>
            </a:r>
            <a:br>
              <a:rPr lang="en-US" dirty="0"/>
            </a:br>
            <a:r>
              <a:rPr lang="en-US" sz="1200" b="0" i="0" dirty="0">
                <a:solidFill>
                  <a:schemeClr val="dk1"/>
                </a:solidFill>
                <a:latin typeface="Calibri"/>
                <a:ea typeface="Calibri"/>
                <a:cs typeface="Calibri"/>
                <a:sym typeface="Calibri"/>
              </a:rPr>
              <a:t>GBPJPY</a:t>
            </a:r>
            <a:br>
              <a:rPr lang="en-US" dirty="0"/>
            </a:br>
            <a:r>
              <a:rPr lang="en-US" sz="1200" b="0" i="0" dirty="0">
                <a:solidFill>
                  <a:schemeClr val="dk1"/>
                </a:solidFill>
                <a:latin typeface="Calibri"/>
                <a:ea typeface="Calibri"/>
                <a:cs typeface="Calibri"/>
                <a:sym typeface="Calibri"/>
              </a:rPr>
              <a:t>GBPNOK</a:t>
            </a:r>
            <a:br>
              <a:rPr lang="en-US" dirty="0"/>
            </a:br>
            <a:r>
              <a:rPr lang="en-US" sz="1200" b="0" i="0" dirty="0">
                <a:solidFill>
                  <a:schemeClr val="dk1"/>
                </a:solidFill>
                <a:latin typeface="Calibri"/>
                <a:ea typeface="Calibri"/>
                <a:cs typeface="Calibri"/>
                <a:sym typeface="Calibri"/>
              </a:rPr>
              <a:t>GBPNZD</a:t>
            </a:r>
            <a:br>
              <a:rPr lang="en-US" dirty="0"/>
            </a:br>
            <a:r>
              <a:rPr lang="en-US" sz="1200" b="0" i="0" dirty="0">
                <a:solidFill>
                  <a:schemeClr val="dk1"/>
                </a:solidFill>
                <a:latin typeface="Calibri"/>
                <a:ea typeface="Calibri"/>
                <a:cs typeface="Calibri"/>
                <a:sym typeface="Calibri"/>
              </a:rPr>
              <a:t>GBPSEK</a:t>
            </a:r>
            <a:br>
              <a:rPr lang="en-US" dirty="0"/>
            </a:br>
            <a:r>
              <a:rPr lang="en-US" sz="1200" b="0" i="0" dirty="0">
                <a:solidFill>
                  <a:schemeClr val="dk1"/>
                </a:solidFill>
                <a:latin typeface="Calibri"/>
                <a:ea typeface="Calibri"/>
                <a:cs typeface="Calibri"/>
                <a:sym typeface="Calibri"/>
              </a:rPr>
              <a:t>GBPUSD</a:t>
            </a:r>
            <a:br>
              <a:rPr lang="en-US" dirty="0"/>
            </a:br>
            <a:r>
              <a:rPr lang="en-US" sz="1200" b="0" i="0" dirty="0">
                <a:solidFill>
                  <a:schemeClr val="dk1"/>
                </a:solidFill>
                <a:latin typeface="Calibri"/>
                <a:ea typeface="Calibri"/>
                <a:cs typeface="Calibri"/>
                <a:sym typeface="Calibri"/>
              </a:rPr>
              <a:t>JPYDKK</a:t>
            </a:r>
            <a:br>
              <a:rPr lang="en-US" dirty="0"/>
            </a:br>
            <a:r>
              <a:rPr lang="en-US" sz="1200" b="0" i="0" dirty="0">
                <a:solidFill>
                  <a:schemeClr val="dk1"/>
                </a:solidFill>
                <a:latin typeface="Calibri"/>
                <a:ea typeface="Calibri"/>
                <a:cs typeface="Calibri"/>
                <a:sym typeface="Calibri"/>
              </a:rPr>
              <a:t>JPYNOK</a:t>
            </a:r>
            <a:br>
              <a:rPr lang="en-US" dirty="0"/>
            </a:br>
            <a:r>
              <a:rPr lang="en-US" sz="1200" b="0" i="0" dirty="0">
                <a:solidFill>
                  <a:schemeClr val="dk1"/>
                </a:solidFill>
                <a:latin typeface="Calibri"/>
                <a:ea typeface="Calibri"/>
                <a:cs typeface="Calibri"/>
                <a:sym typeface="Calibri"/>
              </a:rPr>
              <a:t>NOKDKK</a:t>
            </a:r>
            <a:br>
              <a:rPr lang="en-US" dirty="0"/>
            </a:br>
            <a:r>
              <a:rPr lang="en-US" sz="1200" b="0" i="0" dirty="0">
                <a:solidFill>
                  <a:schemeClr val="dk1"/>
                </a:solidFill>
                <a:latin typeface="Calibri"/>
                <a:ea typeface="Calibri"/>
                <a:cs typeface="Calibri"/>
                <a:sym typeface="Calibri"/>
              </a:rPr>
              <a:t>NOKJPY</a:t>
            </a:r>
            <a:br>
              <a:rPr lang="en-US" dirty="0"/>
            </a:br>
            <a:r>
              <a:rPr lang="en-US" sz="1200" b="0" i="0" dirty="0">
                <a:solidFill>
                  <a:schemeClr val="dk1"/>
                </a:solidFill>
                <a:latin typeface="Calibri"/>
                <a:ea typeface="Calibri"/>
                <a:cs typeface="Calibri"/>
                <a:sym typeface="Calibri"/>
              </a:rPr>
              <a:t>NOKSEK</a:t>
            </a:r>
            <a:br>
              <a:rPr lang="en-US" dirty="0"/>
            </a:br>
            <a:r>
              <a:rPr lang="en-US" sz="1200" b="0" i="0" dirty="0">
                <a:solidFill>
                  <a:schemeClr val="dk1"/>
                </a:solidFill>
                <a:latin typeface="Calibri"/>
                <a:ea typeface="Calibri"/>
                <a:cs typeface="Calibri"/>
                <a:sym typeface="Calibri"/>
              </a:rPr>
              <a:t>NZDAUD</a:t>
            </a:r>
            <a:br>
              <a:rPr lang="en-US" dirty="0"/>
            </a:br>
            <a:r>
              <a:rPr lang="en-US" sz="1200" b="0" i="0" dirty="0">
                <a:solidFill>
                  <a:schemeClr val="dk1"/>
                </a:solidFill>
                <a:latin typeface="Calibri"/>
                <a:ea typeface="Calibri"/>
                <a:cs typeface="Calibri"/>
                <a:sym typeface="Calibri"/>
              </a:rPr>
              <a:t>NZDCAD</a:t>
            </a:r>
            <a:br>
              <a:rPr lang="en-US" dirty="0"/>
            </a:br>
            <a:r>
              <a:rPr lang="en-US" sz="1200" b="0" i="0" dirty="0">
                <a:solidFill>
                  <a:schemeClr val="dk1"/>
                </a:solidFill>
                <a:latin typeface="Calibri"/>
                <a:ea typeface="Calibri"/>
                <a:cs typeface="Calibri"/>
                <a:sym typeface="Calibri"/>
              </a:rPr>
              <a:t>NZDCHF</a:t>
            </a:r>
            <a:br>
              <a:rPr lang="en-US" dirty="0"/>
            </a:br>
            <a:r>
              <a:rPr lang="en-US" sz="1200" b="0" i="0" dirty="0">
                <a:solidFill>
                  <a:schemeClr val="dk1"/>
                </a:solidFill>
                <a:latin typeface="Calibri"/>
                <a:ea typeface="Calibri"/>
                <a:cs typeface="Calibri"/>
                <a:sym typeface="Calibri"/>
              </a:rPr>
              <a:t>NZDEUR</a:t>
            </a:r>
            <a:br>
              <a:rPr lang="en-US" dirty="0"/>
            </a:br>
            <a:r>
              <a:rPr lang="en-US" sz="1200" b="0" i="0" dirty="0">
                <a:solidFill>
                  <a:schemeClr val="dk1"/>
                </a:solidFill>
                <a:latin typeface="Calibri"/>
                <a:ea typeface="Calibri"/>
                <a:cs typeface="Calibri"/>
                <a:sym typeface="Calibri"/>
              </a:rPr>
              <a:t>NZDGBP</a:t>
            </a:r>
            <a:br>
              <a:rPr lang="en-US" dirty="0"/>
            </a:br>
            <a:r>
              <a:rPr lang="en-US" sz="1200" b="0" i="0" dirty="0">
                <a:solidFill>
                  <a:schemeClr val="dk1"/>
                </a:solidFill>
                <a:latin typeface="Calibri"/>
                <a:ea typeface="Calibri"/>
                <a:cs typeface="Calibri"/>
                <a:sym typeface="Calibri"/>
              </a:rPr>
              <a:t>NZDJPY</a:t>
            </a:r>
            <a:br>
              <a:rPr lang="en-US" dirty="0"/>
            </a:br>
            <a:r>
              <a:rPr lang="en-US" sz="1200" b="0" i="0" dirty="0">
                <a:solidFill>
                  <a:schemeClr val="dk1"/>
                </a:solidFill>
                <a:latin typeface="Calibri"/>
                <a:ea typeface="Calibri"/>
                <a:cs typeface="Calibri"/>
                <a:sym typeface="Calibri"/>
              </a:rPr>
              <a:t>NZDSEK</a:t>
            </a:r>
            <a:br>
              <a:rPr lang="en-US" dirty="0"/>
            </a:br>
            <a:r>
              <a:rPr lang="en-US" sz="1200" b="0" i="0" dirty="0">
                <a:solidFill>
                  <a:schemeClr val="dk1"/>
                </a:solidFill>
                <a:latin typeface="Calibri"/>
                <a:ea typeface="Calibri"/>
                <a:cs typeface="Calibri"/>
                <a:sym typeface="Calibri"/>
              </a:rPr>
              <a:t>NZDUSD</a:t>
            </a:r>
            <a:br>
              <a:rPr lang="en-US" dirty="0"/>
            </a:br>
            <a:r>
              <a:rPr lang="en-US" sz="1200" b="0" i="0" dirty="0">
                <a:solidFill>
                  <a:schemeClr val="dk1"/>
                </a:solidFill>
                <a:latin typeface="Calibri"/>
                <a:ea typeface="Calibri"/>
                <a:cs typeface="Calibri"/>
                <a:sym typeface="Calibri"/>
              </a:rPr>
              <a:t>SEKDKK</a:t>
            </a:r>
            <a:br>
              <a:rPr lang="en-US" dirty="0"/>
            </a:br>
            <a:r>
              <a:rPr lang="en-US" sz="1200" b="0" i="0" dirty="0">
                <a:solidFill>
                  <a:schemeClr val="dk1"/>
                </a:solidFill>
                <a:latin typeface="Calibri"/>
                <a:ea typeface="Calibri"/>
                <a:cs typeface="Calibri"/>
                <a:sym typeface="Calibri"/>
              </a:rPr>
              <a:t>SEKJPY</a:t>
            </a:r>
            <a:br>
              <a:rPr lang="en-US" dirty="0"/>
            </a:br>
            <a:r>
              <a:rPr lang="en-US" sz="1200" b="0" i="0" dirty="0">
                <a:solidFill>
                  <a:schemeClr val="dk1"/>
                </a:solidFill>
                <a:latin typeface="Calibri"/>
                <a:ea typeface="Calibri"/>
                <a:cs typeface="Calibri"/>
                <a:sym typeface="Calibri"/>
              </a:rPr>
              <a:t>SEKNOK</a:t>
            </a:r>
            <a:br>
              <a:rPr lang="en-US" dirty="0"/>
            </a:br>
            <a:r>
              <a:rPr lang="en-US" sz="1200" b="0" i="0" dirty="0">
                <a:solidFill>
                  <a:schemeClr val="dk1"/>
                </a:solidFill>
                <a:latin typeface="Calibri"/>
                <a:ea typeface="Calibri"/>
                <a:cs typeface="Calibri"/>
                <a:sym typeface="Calibri"/>
              </a:rPr>
              <a:t>USDCAD</a:t>
            </a:r>
            <a:br>
              <a:rPr lang="en-US" dirty="0"/>
            </a:br>
            <a:r>
              <a:rPr lang="en-US" sz="1200" b="0" i="0" dirty="0">
                <a:solidFill>
                  <a:schemeClr val="dk1"/>
                </a:solidFill>
                <a:latin typeface="Calibri"/>
                <a:ea typeface="Calibri"/>
                <a:cs typeface="Calibri"/>
                <a:sym typeface="Calibri"/>
              </a:rPr>
              <a:t>USDCHF</a:t>
            </a:r>
            <a:br>
              <a:rPr lang="en-US" dirty="0"/>
            </a:br>
            <a:r>
              <a:rPr lang="en-US" sz="1200" b="0" i="0" dirty="0">
                <a:solidFill>
                  <a:schemeClr val="dk1"/>
                </a:solidFill>
                <a:latin typeface="Calibri"/>
                <a:ea typeface="Calibri"/>
                <a:cs typeface="Calibri"/>
                <a:sym typeface="Calibri"/>
              </a:rPr>
              <a:t>USDDKK</a:t>
            </a:r>
            <a:br>
              <a:rPr lang="en-US" dirty="0"/>
            </a:br>
            <a:r>
              <a:rPr lang="en-US" sz="1200" b="0" i="0" dirty="0">
                <a:solidFill>
                  <a:schemeClr val="dk1"/>
                </a:solidFill>
                <a:latin typeface="Calibri"/>
                <a:ea typeface="Calibri"/>
                <a:cs typeface="Calibri"/>
                <a:sym typeface="Calibri"/>
              </a:rPr>
              <a:t>USDJPY</a:t>
            </a:r>
            <a:br>
              <a:rPr lang="en-US" dirty="0"/>
            </a:br>
            <a:r>
              <a:rPr lang="en-US" sz="1200" b="0" i="0" dirty="0">
                <a:solidFill>
                  <a:schemeClr val="dk1"/>
                </a:solidFill>
                <a:latin typeface="Calibri"/>
                <a:ea typeface="Calibri"/>
                <a:cs typeface="Calibri"/>
                <a:sym typeface="Calibri"/>
              </a:rPr>
              <a:t>USDNOK</a:t>
            </a:r>
            <a:br>
              <a:rPr lang="en-US" dirty="0"/>
            </a:br>
            <a:r>
              <a:rPr lang="en-US" sz="1200" b="0" i="0" dirty="0">
                <a:solidFill>
                  <a:schemeClr val="dk1"/>
                </a:solidFill>
                <a:latin typeface="Calibri"/>
                <a:ea typeface="Calibri"/>
                <a:cs typeface="Calibri"/>
                <a:sym typeface="Calibri"/>
              </a:rPr>
              <a:t>USDSEK</a:t>
            </a:r>
            <a:br>
              <a:rPr lang="en-US" dirty="0"/>
            </a:br>
            <a:r>
              <a:rPr lang="en-US" sz="1200" b="0" i="0" dirty="0">
                <a:solidFill>
                  <a:schemeClr val="dk1"/>
                </a:solidFill>
                <a:latin typeface="Calibri"/>
                <a:ea typeface="Calibri"/>
                <a:cs typeface="Calibri"/>
                <a:sym typeface="Calibri"/>
              </a:rPr>
              <a:t>AUDCZK</a:t>
            </a:r>
            <a:br>
              <a:rPr lang="en-US" dirty="0"/>
            </a:br>
            <a:r>
              <a:rPr lang="en-US" sz="1200" b="0" i="0" dirty="0">
                <a:solidFill>
                  <a:schemeClr val="dk1"/>
                </a:solidFill>
                <a:latin typeface="Calibri"/>
                <a:ea typeface="Calibri"/>
                <a:cs typeface="Calibri"/>
                <a:sym typeface="Calibri"/>
              </a:rPr>
              <a:t>AUDPLN</a:t>
            </a:r>
            <a:br>
              <a:rPr lang="en-US" dirty="0"/>
            </a:br>
            <a:r>
              <a:rPr lang="en-US" sz="1200" b="0" i="0" dirty="0">
                <a:solidFill>
                  <a:schemeClr val="dk1"/>
                </a:solidFill>
                <a:latin typeface="Calibri"/>
                <a:ea typeface="Calibri"/>
                <a:cs typeface="Calibri"/>
                <a:sym typeface="Calibri"/>
              </a:rPr>
              <a:t>AUDSGD</a:t>
            </a:r>
            <a:br>
              <a:rPr lang="en-US" dirty="0"/>
            </a:br>
            <a:r>
              <a:rPr lang="en-US" sz="1200" b="0" i="0" dirty="0">
                <a:solidFill>
                  <a:schemeClr val="dk1"/>
                </a:solidFill>
                <a:latin typeface="Calibri"/>
                <a:ea typeface="Calibri"/>
                <a:cs typeface="Calibri"/>
                <a:sym typeface="Calibri"/>
              </a:rPr>
              <a:t>CHFCZK</a:t>
            </a:r>
            <a:br>
              <a:rPr lang="en-US" dirty="0"/>
            </a:br>
            <a:r>
              <a:rPr lang="en-US" sz="1200" b="0" i="0" dirty="0">
                <a:solidFill>
                  <a:schemeClr val="dk1"/>
                </a:solidFill>
                <a:latin typeface="Calibri"/>
                <a:ea typeface="Calibri"/>
                <a:cs typeface="Calibri"/>
                <a:sym typeface="Calibri"/>
              </a:rPr>
              <a:t>CHFPLN</a:t>
            </a:r>
            <a:br>
              <a:rPr lang="en-US" dirty="0"/>
            </a:br>
            <a:r>
              <a:rPr lang="en-US" sz="1200" b="0" i="0" dirty="0">
                <a:solidFill>
                  <a:schemeClr val="dk1"/>
                </a:solidFill>
                <a:latin typeface="Calibri"/>
                <a:ea typeface="Calibri"/>
                <a:cs typeface="Calibri"/>
                <a:sym typeface="Calibri"/>
              </a:rPr>
              <a:t>DKKCZK</a:t>
            </a:r>
            <a:br>
              <a:rPr lang="en-US" dirty="0"/>
            </a:br>
            <a:r>
              <a:rPr lang="en-US" sz="1200" b="0" i="0" dirty="0">
                <a:solidFill>
                  <a:schemeClr val="dk1"/>
                </a:solidFill>
                <a:latin typeface="Calibri"/>
                <a:ea typeface="Calibri"/>
                <a:cs typeface="Calibri"/>
                <a:sym typeface="Calibri"/>
              </a:rPr>
              <a:t>DKKSGD</a:t>
            </a:r>
            <a:br>
              <a:rPr lang="en-US" dirty="0"/>
            </a:br>
            <a:r>
              <a:rPr lang="en-US" sz="1200" b="0" i="0" dirty="0">
                <a:solidFill>
                  <a:schemeClr val="dk1"/>
                </a:solidFill>
                <a:latin typeface="Calibri"/>
                <a:ea typeface="Calibri"/>
                <a:cs typeface="Calibri"/>
                <a:sym typeface="Calibri"/>
              </a:rPr>
              <a:t>EURCZK</a:t>
            </a:r>
            <a:br>
              <a:rPr lang="en-US" dirty="0"/>
            </a:br>
            <a:r>
              <a:rPr lang="en-US" sz="1200" b="0" i="0" dirty="0">
                <a:solidFill>
                  <a:schemeClr val="dk1"/>
                </a:solidFill>
                <a:latin typeface="Calibri"/>
                <a:ea typeface="Calibri"/>
                <a:cs typeface="Calibri"/>
                <a:sym typeface="Calibri"/>
              </a:rPr>
              <a:t>EUREEK</a:t>
            </a:r>
            <a:br>
              <a:rPr lang="en-US" dirty="0"/>
            </a:br>
            <a:r>
              <a:rPr lang="en-US" sz="1200" b="0" i="0" dirty="0">
                <a:solidFill>
                  <a:schemeClr val="dk1"/>
                </a:solidFill>
                <a:latin typeface="Calibri"/>
                <a:ea typeface="Calibri"/>
                <a:cs typeface="Calibri"/>
                <a:sym typeface="Calibri"/>
              </a:rPr>
              <a:t>EURLTL</a:t>
            </a:r>
            <a:br>
              <a:rPr lang="en-US" dirty="0"/>
            </a:br>
            <a:r>
              <a:rPr lang="en-US" sz="1200" b="0" i="0" dirty="0">
                <a:solidFill>
                  <a:schemeClr val="dk1"/>
                </a:solidFill>
                <a:latin typeface="Calibri"/>
                <a:ea typeface="Calibri"/>
                <a:cs typeface="Calibri"/>
                <a:sym typeface="Calibri"/>
              </a:rPr>
              <a:t>EURLVL</a:t>
            </a:r>
            <a:br>
              <a:rPr lang="en-US" dirty="0"/>
            </a:br>
            <a:r>
              <a:rPr lang="en-US" sz="1200" b="0" i="0" dirty="0">
                <a:solidFill>
                  <a:schemeClr val="dk1"/>
                </a:solidFill>
                <a:latin typeface="Calibri"/>
                <a:ea typeface="Calibri"/>
                <a:cs typeface="Calibri"/>
                <a:sym typeface="Calibri"/>
              </a:rPr>
              <a:t>EURPLN</a:t>
            </a:r>
            <a:br>
              <a:rPr lang="en-US" dirty="0"/>
            </a:br>
            <a:r>
              <a:rPr lang="en-US" sz="1200" b="0" i="0" dirty="0">
                <a:solidFill>
                  <a:schemeClr val="dk1"/>
                </a:solidFill>
                <a:latin typeface="Calibri"/>
                <a:ea typeface="Calibri"/>
                <a:cs typeface="Calibri"/>
                <a:sym typeface="Calibri"/>
              </a:rPr>
              <a:t>EURSGD</a:t>
            </a:r>
            <a:br>
              <a:rPr lang="en-US" dirty="0"/>
            </a:br>
            <a:r>
              <a:rPr lang="en-US" sz="1200" b="0" i="0" dirty="0">
                <a:solidFill>
                  <a:schemeClr val="dk1"/>
                </a:solidFill>
                <a:latin typeface="Calibri"/>
                <a:ea typeface="Calibri"/>
                <a:cs typeface="Calibri"/>
                <a:sym typeface="Calibri"/>
              </a:rPr>
              <a:t>EURSIT</a:t>
            </a:r>
            <a:br>
              <a:rPr lang="en-US" dirty="0"/>
            </a:br>
            <a:r>
              <a:rPr lang="en-US" sz="1200" b="0" i="0" dirty="0">
                <a:solidFill>
                  <a:schemeClr val="dk1"/>
                </a:solidFill>
                <a:latin typeface="Calibri"/>
                <a:ea typeface="Calibri"/>
                <a:cs typeface="Calibri"/>
                <a:sym typeface="Calibri"/>
              </a:rPr>
              <a:t>EURSKK</a:t>
            </a:r>
            <a:br>
              <a:rPr lang="en-US" dirty="0"/>
            </a:br>
            <a:r>
              <a:rPr lang="en-US" sz="1200" b="0" i="0" dirty="0">
                <a:solidFill>
                  <a:schemeClr val="dk1"/>
                </a:solidFill>
                <a:latin typeface="Calibri"/>
                <a:ea typeface="Calibri"/>
                <a:cs typeface="Calibri"/>
                <a:sym typeface="Calibri"/>
              </a:rPr>
              <a:t>GBPCZK</a:t>
            </a:r>
            <a:br>
              <a:rPr lang="en-US" dirty="0"/>
            </a:br>
            <a:r>
              <a:rPr lang="en-US" sz="1200" b="0" i="0" dirty="0">
                <a:solidFill>
                  <a:schemeClr val="dk1"/>
                </a:solidFill>
                <a:latin typeface="Calibri"/>
                <a:ea typeface="Calibri"/>
                <a:cs typeface="Calibri"/>
                <a:sym typeface="Calibri"/>
              </a:rPr>
              <a:t>GBPPLN</a:t>
            </a:r>
            <a:br>
              <a:rPr lang="en-US" dirty="0"/>
            </a:br>
            <a:r>
              <a:rPr lang="en-US" sz="1200" b="0" i="0" dirty="0">
                <a:solidFill>
                  <a:schemeClr val="dk1"/>
                </a:solidFill>
                <a:latin typeface="Calibri"/>
                <a:ea typeface="Calibri"/>
                <a:cs typeface="Calibri"/>
                <a:sym typeface="Calibri"/>
              </a:rPr>
              <a:t>GBPSGD</a:t>
            </a:r>
            <a:br>
              <a:rPr lang="en-US" dirty="0"/>
            </a:br>
            <a:r>
              <a:rPr lang="en-US" sz="1200" b="0" i="0" dirty="0">
                <a:solidFill>
                  <a:schemeClr val="dk1"/>
                </a:solidFill>
                <a:latin typeface="Calibri"/>
                <a:ea typeface="Calibri"/>
                <a:cs typeface="Calibri"/>
                <a:sym typeface="Calibri"/>
              </a:rPr>
              <a:t>MTLEUR</a:t>
            </a:r>
            <a:br>
              <a:rPr lang="en-US" dirty="0"/>
            </a:br>
            <a:r>
              <a:rPr lang="en-US" sz="1200" b="0" i="0" dirty="0">
                <a:solidFill>
                  <a:schemeClr val="dk1"/>
                </a:solidFill>
                <a:latin typeface="Calibri"/>
                <a:ea typeface="Calibri"/>
                <a:cs typeface="Calibri"/>
                <a:sym typeface="Calibri"/>
              </a:rPr>
              <a:t>MTLUSD</a:t>
            </a:r>
            <a:br>
              <a:rPr lang="en-US" dirty="0"/>
            </a:br>
            <a:r>
              <a:rPr lang="en-US" sz="1200" b="0" i="0" dirty="0">
                <a:solidFill>
                  <a:schemeClr val="dk1"/>
                </a:solidFill>
                <a:latin typeface="Calibri"/>
                <a:ea typeface="Calibri"/>
                <a:cs typeface="Calibri"/>
                <a:sym typeface="Calibri"/>
              </a:rPr>
              <a:t>NZDCZK</a:t>
            </a:r>
            <a:br>
              <a:rPr lang="en-US" dirty="0"/>
            </a:br>
            <a:r>
              <a:rPr lang="en-US" sz="1200" b="0" i="0" dirty="0">
                <a:solidFill>
                  <a:schemeClr val="dk1"/>
                </a:solidFill>
                <a:latin typeface="Calibri"/>
                <a:ea typeface="Calibri"/>
                <a:cs typeface="Calibri"/>
                <a:sym typeface="Calibri"/>
              </a:rPr>
              <a:t>NZDPLN</a:t>
            </a:r>
            <a:br>
              <a:rPr lang="en-US" dirty="0"/>
            </a:br>
            <a:r>
              <a:rPr lang="en-US" sz="1200" b="0" i="0" dirty="0">
                <a:solidFill>
                  <a:schemeClr val="dk1"/>
                </a:solidFill>
                <a:latin typeface="Calibri"/>
                <a:ea typeface="Calibri"/>
                <a:cs typeface="Calibri"/>
                <a:sym typeface="Calibri"/>
              </a:rPr>
              <a:t>NZDSGD</a:t>
            </a:r>
            <a:br>
              <a:rPr lang="en-US" dirty="0"/>
            </a:br>
            <a:r>
              <a:rPr lang="en-US" sz="1200" b="0" i="0" dirty="0">
                <a:solidFill>
                  <a:schemeClr val="dk1"/>
                </a:solidFill>
                <a:latin typeface="Calibri"/>
                <a:ea typeface="Calibri"/>
                <a:cs typeface="Calibri"/>
                <a:sym typeface="Calibri"/>
              </a:rPr>
              <a:t>PLNJPY</a:t>
            </a:r>
            <a:br>
              <a:rPr lang="en-US" dirty="0"/>
            </a:br>
            <a:r>
              <a:rPr lang="en-US" sz="1200" b="0" i="0" dirty="0">
                <a:solidFill>
                  <a:schemeClr val="dk1"/>
                </a:solidFill>
                <a:latin typeface="Calibri"/>
                <a:ea typeface="Calibri"/>
                <a:cs typeface="Calibri"/>
                <a:sym typeface="Calibri"/>
              </a:rPr>
              <a:t>SGDJPY</a:t>
            </a:r>
            <a:br>
              <a:rPr lang="en-US" dirty="0"/>
            </a:br>
            <a:r>
              <a:rPr lang="en-US" sz="1200" b="0" i="0" dirty="0">
                <a:solidFill>
                  <a:schemeClr val="dk1"/>
                </a:solidFill>
                <a:latin typeface="Calibri"/>
                <a:ea typeface="Calibri"/>
                <a:cs typeface="Calibri"/>
                <a:sym typeface="Calibri"/>
              </a:rPr>
              <a:t>USDCZK</a:t>
            </a:r>
            <a:br>
              <a:rPr lang="en-US" dirty="0"/>
            </a:br>
            <a:r>
              <a:rPr lang="en-US" sz="1200" b="0" i="0" dirty="0">
                <a:solidFill>
                  <a:schemeClr val="dk1"/>
                </a:solidFill>
                <a:latin typeface="Calibri"/>
                <a:ea typeface="Calibri"/>
                <a:cs typeface="Calibri"/>
                <a:sym typeface="Calibri"/>
              </a:rPr>
              <a:t>USDEEK</a:t>
            </a:r>
            <a:br>
              <a:rPr lang="en-US" dirty="0"/>
            </a:br>
            <a:r>
              <a:rPr lang="en-US" sz="1200" b="0" i="0" dirty="0">
                <a:solidFill>
                  <a:schemeClr val="dk1"/>
                </a:solidFill>
                <a:latin typeface="Calibri"/>
                <a:ea typeface="Calibri"/>
                <a:cs typeface="Calibri"/>
                <a:sym typeface="Calibri"/>
              </a:rPr>
              <a:t>USDHRK</a:t>
            </a:r>
            <a:br>
              <a:rPr lang="en-US" dirty="0"/>
            </a:br>
            <a:r>
              <a:rPr lang="en-US" sz="1200" b="0" i="0" dirty="0">
                <a:solidFill>
                  <a:schemeClr val="dk1"/>
                </a:solidFill>
                <a:latin typeface="Calibri"/>
                <a:ea typeface="Calibri"/>
                <a:cs typeface="Calibri"/>
                <a:sym typeface="Calibri"/>
              </a:rPr>
              <a:t>USDLTL</a:t>
            </a:r>
            <a:br>
              <a:rPr lang="en-US" dirty="0"/>
            </a:br>
            <a:r>
              <a:rPr lang="en-US" sz="1200" b="0" i="0" dirty="0">
                <a:solidFill>
                  <a:schemeClr val="dk1"/>
                </a:solidFill>
                <a:latin typeface="Calibri"/>
                <a:ea typeface="Calibri"/>
                <a:cs typeface="Calibri"/>
                <a:sym typeface="Calibri"/>
              </a:rPr>
              <a:t>USDLVL</a:t>
            </a:r>
            <a:br>
              <a:rPr lang="en-US" dirty="0"/>
            </a:br>
            <a:r>
              <a:rPr lang="en-US" sz="1200" b="0" i="0" dirty="0">
                <a:solidFill>
                  <a:schemeClr val="dk1"/>
                </a:solidFill>
                <a:latin typeface="Calibri"/>
                <a:ea typeface="Calibri"/>
                <a:cs typeface="Calibri"/>
                <a:sym typeface="Calibri"/>
              </a:rPr>
              <a:t>USDPLN</a:t>
            </a:r>
            <a:br>
              <a:rPr lang="en-US" dirty="0"/>
            </a:br>
            <a:r>
              <a:rPr lang="en-US" sz="1200" b="0" i="0" dirty="0">
                <a:solidFill>
                  <a:schemeClr val="dk1"/>
                </a:solidFill>
                <a:latin typeface="Calibri"/>
                <a:ea typeface="Calibri"/>
                <a:cs typeface="Calibri"/>
                <a:sym typeface="Calibri"/>
              </a:rPr>
              <a:t>USDSGD</a:t>
            </a:r>
            <a:br>
              <a:rPr lang="en-US" dirty="0"/>
            </a:br>
            <a:r>
              <a:rPr lang="en-US" sz="1200" b="0" i="0" dirty="0">
                <a:solidFill>
                  <a:schemeClr val="dk1"/>
                </a:solidFill>
                <a:latin typeface="Calibri"/>
                <a:ea typeface="Calibri"/>
                <a:cs typeface="Calibri"/>
                <a:sym typeface="Calibri"/>
              </a:rPr>
              <a:t>USDSIT</a:t>
            </a:r>
            <a:br>
              <a:rPr lang="en-US" dirty="0"/>
            </a:br>
            <a:r>
              <a:rPr lang="en-US" sz="1200" b="0" i="0" dirty="0">
                <a:solidFill>
                  <a:schemeClr val="dk1"/>
                </a:solidFill>
                <a:latin typeface="Calibri"/>
                <a:ea typeface="Calibri"/>
                <a:cs typeface="Calibri"/>
                <a:sym typeface="Calibri"/>
              </a:rPr>
              <a:t>USDSKK</a:t>
            </a:r>
            <a:br>
              <a:rPr lang="en-US" dirty="0"/>
            </a:br>
            <a:r>
              <a:rPr lang="en-US" sz="1200" b="0" i="0" dirty="0">
                <a:solidFill>
                  <a:schemeClr val="dk1"/>
                </a:solidFill>
                <a:latin typeface="Calibri"/>
                <a:ea typeface="Calibri"/>
                <a:cs typeface="Calibri"/>
                <a:sym typeface="Calibri"/>
              </a:rPr>
              <a:t>AUDHUF</a:t>
            </a:r>
            <a:br>
              <a:rPr lang="en-US" dirty="0"/>
            </a:br>
            <a:r>
              <a:rPr lang="en-US" sz="1200" b="0" i="0" dirty="0">
                <a:solidFill>
                  <a:schemeClr val="dk1"/>
                </a:solidFill>
                <a:latin typeface="Calibri"/>
                <a:ea typeface="Calibri"/>
                <a:cs typeface="Calibri"/>
                <a:sym typeface="Calibri"/>
              </a:rPr>
              <a:t>AUDTHB</a:t>
            </a:r>
            <a:br>
              <a:rPr lang="en-US" dirty="0"/>
            </a:br>
            <a:r>
              <a:rPr lang="en-US" sz="1200" b="0" i="0" dirty="0">
                <a:solidFill>
                  <a:schemeClr val="dk1"/>
                </a:solidFill>
                <a:latin typeface="Calibri"/>
                <a:ea typeface="Calibri"/>
                <a:cs typeface="Calibri"/>
                <a:sym typeface="Calibri"/>
              </a:rPr>
              <a:t>CHFHUF</a:t>
            </a:r>
            <a:br>
              <a:rPr lang="en-US" dirty="0"/>
            </a:br>
            <a:r>
              <a:rPr lang="en-US" sz="1200" b="0" i="0" dirty="0">
                <a:solidFill>
                  <a:schemeClr val="dk1"/>
                </a:solidFill>
                <a:latin typeface="Calibri"/>
                <a:ea typeface="Calibri"/>
                <a:cs typeface="Calibri"/>
                <a:sym typeface="Calibri"/>
              </a:rPr>
              <a:t>CHFZAR</a:t>
            </a:r>
            <a:br>
              <a:rPr lang="en-US" dirty="0"/>
            </a:br>
            <a:r>
              <a:rPr lang="en-US" sz="1200" b="0" i="0" dirty="0">
                <a:solidFill>
                  <a:schemeClr val="dk1"/>
                </a:solidFill>
                <a:latin typeface="Calibri"/>
                <a:ea typeface="Calibri"/>
                <a:cs typeface="Calibri"/>
                <a:sym typeface="Calibri"/>
              </a:rPr>
              <a:t>CYPEUR</a:t>
            </a:r>
            <a:br>
              <a:rPr lang="en-US" dirty="0"/>
            </a:br>
            <a:r>
              <a:rPr lang="en-US" sz="1200" b="0" i="0" dirty="0">
                <a:solidFill>
                  <a:schemeClr val="dk1"/>
                </a:solidFill>
                <a:latin typeface="Calibri"/>
                <a:ea typeface="Calibri"/>
                <a:cs typeface="Calibri"/>
                <a:sym typeface="Calibri"/>
              </a:rPr>
              <a:t>CYPUSD</a:t>
            </a:r>
            <a:br>
              <a:rPr lang="en-US" dirty="0"/>
            </a:br>
            <a:r>
              <a:rPr lang="en-US" sz="1200" b="0" i="0" dirty="0">
                <a:solidFill>
                  <a:schemeClr val="dk1"/>
                </a:solidFill>
                <a:latin typeface="Calibri"/>
                <a:ea typeface="Calibri"/>
                <a:cs typeface="Calibri"/>
                <a:sym typeface="Calibri"/>
              </a:rPr>
              <a:t>DKKHUF</a:t>
            </a:r>
            <a:br>
              <a:rPr lang="en-US" dirty="0"/>
            </a:br>
            <a:r>
              <a:rPr lang="en-US" sz="1200" b="0" i="0" dirty="0">
                <a:solidFill>
                  <a:schemeClr val="dk1"/>
                </a:solidFill>
                <a:latin typeface="Calibri"/>
                <a:ea typeface="Calibri"/>
                <a:cs typeface="Calibri"/>
                <a:sym typeface="Calibri"/>
              </a:rPr>
              <a:t>DKKTHB</a:t>
            </a:r>
            <a:br>
              <a:rPr lang="en-US" dirty="0"/>
            </a:br>
            <a:r>
              <a:rPr lang="en-US" sz="1200" b="0" i="0" dirty="0">
                <a:solidFill>
                  <a:schemeClr val="dk1"/>
                </a:solidFill>
                <a:latin typeface="Calibri"/>
                <a:ea typeface="Calibri"/>
                <a:cs typeface="Calibri"/>
                <a:sym typeface="Calibri"/>
              </a:rPr>
              <a:t>DKKZAR</a:t>
            </a:r>
            <a:br>
              <a:rPr lang="en-US" dirty="0"/>
            </a:br>
            <a:r>
              <a:rPr lang="en-US" sz="1200" b="0" i="0" dirty="0">
                <a:solidFill>
                  <a:schemeClr val="dk1"/>
                </a:solidFill>
                <a:latin typeface="Calibri"/>
                <a:ea typeface="Calibri"/>
                <a:cs typeface="Calibri"/>
                <a:sym typeface="Calibri"/>
              </a:rPr>
              <a:t>EURHKD</a:t>
            </a:r>
            <a:br>
              <a:rPr lang="en-US" dirty="0"/>
            </a:br>
            <a:r>
              <a:rPr lang="en-US" sz="1200" b="0" i="0" dirty="0">
                <a:solidFill>
                  <a:schemeClr val="dk1"/>
                </a:solidFill>
                <a:latin typeface="Calibri"/>
                <a:ea typeface="Calibri"/>
                <a:cs typeface="Calibri"/>
                <a:sym typeface="Calibri"/>
              </a:rPr>
              <a:t>EURHUF</a:t>
            </a:r>
            <a:br>
              <a:rPr lang="en-US" dirty="0"/>
            </a:br>
            <a:r>
              <a:rPr lang="en-US" sz="1200" b="0" i="0" dirty="0">
                <a:solidFill>
                  <a:schemeClr val="dk1"/>
                </a:solidFill>
                <a:latin typeface="Calibri"/>
                <a:ea typeface="Calibri"/>
                <a:cs typeface="Calibri"/>
                <a:sym typeface="Calibri"/>
              </a:rPr>
              <a:t>EURTHB</a:t>
            </a:r>
            <a:br>
              <a:rPr lang="en-US" dirty="0"/>
            </a:br>
            <a:r>
              <a:rPr lang="en-US" sz="1200" b="0" i="0" dirty="0">
                <a:solidFill>
                  <a:schemeClr val="dk1"/>
                </a:solidFill>
                <a:latin typeface="Calibri"/>
                <a:ea typeface="Calibri"/>
                <a:cs typeface="Calibri"/>
                <a:sym typeface="Calibri"/>
              </a:rPr>
              <a:t>EURZAR</a:t>
            </a:r>
            <a:br>
              <a:rPr lang="en-US" dirty="0"/>
            </a:br>
            <a:r>
              <a:rPr lang="en-US" sz="1200" b="0" i="0" dirty="0">
                <a:solidFill>
                  <a:schemeClr val="dk1"/>
                </a:solidFill>
                <a:latin typeface="Calibri"/>
                <a:ea typeface="Calibri"/>
                <a:cs typeface="Calibri"/>
                <a:sym typeface="Calibri"/>
              </a:rPr>
              <a:t>GBPHUF</a:t>
            </a:r>
            <a:br>
              <a:rPr lang="en-US" dirty="0"/>
            </a:br>
            <a:r>
              <a:rPr lang="en-US" sz="1200" b="0" i="0" dirty="0">
                <a:solidFill>
                  <a:schemeClr val="dk1"/>
                </a:solidFill>
                <a:latin typeface="Calibri"/>
                <a:ea typeface="Calibri"/>
                <a:cs typeface="Calibri"/>
                <a:sym typeface="Calibri"/>
              </a:rPr>
              <a:t>GBPTHB</a:t>
            </a:r>
            <a:br>
              <a:rPr lang="en-US" dirty="0"/>
            </a:br>
            <a:r>
              <a:rPr lang="en-US" sz="1200" b="0" i="0" dirty="0">
                <a:solidFill>
                  <a:schemeClr val="dk1"/>
                </a:solidFill>
                <a:latin typeface="Calibri"/>
                <a:ea typeface="Calibri"/>
                <a:cs typeface="Calibri"/>
                <a:sym typeface="Calibri"/>
              </a:rPr>
              <a:t>GBPZAR</a:t>
            </a:r>
            <a:br>
              <a:rPr lang="en-US" dirty="0"/>
            </a:br>
            <a:r>
              <a:rPr lang="en-US" sz="1200" b="0" i="0" dirty="0">
                <a:solidFill>
                  <a:schemeClr val="dk1"/>
                </a:solidFill>
                <a:latin typeface="Calibri"/>
                <a:ea typeface="Calibri"/>
                <a:cs typeface="Calibri"/>
                <a:sym typeface="Calibri"/>
              </a:rPr>
              <a:t>HKDJPY</a:t>
            </a:r>
            <a:br>
              <a:rPr lang="en-US" dirty="0"/>
            </a:br>
            <a:r>
              <a:rPr lang="en-US" sz="1200" b="0" i="0" dirty="0">
                <a:solidFill>
                  <a:schemeClr val="dk1"/>
                </a:solidFill>
                <a:latin typeface="Calibri"/>
                <a:ea typeface="Calibri"/>
                <a:cs typeface="Calibri"/>
                <a:sym typeface="Calibri"/>
              </a:rPr>
              <a:t>NZDHUF</a:t>
            </a:r>
            <a:br>
              <a:rPr lang="en-US" dirty="0"/>
            </a:br>
            <a:r>
              <a:rPr lang="en-US" sz="1200" b="0" i="0" dirty="0">
                <a:solidFill>
                  <a:schemeClr val="dk1"/>
                </a:solidFill>
                <a:latin typeface="Calibri"/>
                <a:ea typeface="Calibri"/>
                <a:cs typeface="Calibri"/>
                <a:sym typeface="Calibri"/>
              </a:rPr>
              <a:t>NZDTHB</a:t>
            </a:r>
            <a:br>
              <a:rPr lang="en-US" dirty="0"/>
            </a:br>
            <a:r>
              <a:rPr lang="en-US" sz="1200" b="0" i="0" dirty="0">
                <a:solidFill>
                  <a:schemeClr val="dk1"/>
                </a:solidFill>
                <a:latin typeface="Calibri"/>
                <a:ea typeface="Calibri"/>
                <a:cs typeface="Calibri"/>
                <a:sym typeface="Calibri"/>
              </a:rPr>
              <a:t>THBJPY</a:t>
            </a:r>
            <a:br>
              <a:rPr lang="en-US" dirty="0"/>
            </a:br>
            <a:r>
              <a:rPr lang="en-US" sz="1200" b="0" i="0" dirty="0">
                <a:solidFill>
                  <a:schemeClr val="dk1"/>
                </a:solidFill>
                <a:latin typeface="Calibri"/>
                <a:ea typeface="Calibri"/>
                <a:cs typeface="Calibri"/>
                <a:sym typeface="Calibri"/>
              </a:rPr>
              <a:t>USDHKD</a:t>
            </a:r>
            <a:br>
              <a:rPr lang="en-US" dirty="0"/>
            </a:br>
            <a:r>
              <a:rPr lang="en-US" sz="1200" b="0" i="0" dirty="0">
                <a:solidFill>
                  <a:schemeClr val="dk1"/>
                </a:solidFill>
                <a:latin typeface="Calibri"/>
                <a:ea typeface="Calibri"/>
                <a:cs typeface="Calibri"/>
                <a:sym typeface="Calibri"/>
              </a:rPr>
              <a:t>USDHUF</a:t>
            </a:r>
            <a:br>
              <a:rPr lang="en-US" dirty="0"/>
            </a:br>
            <a:r>
              <a:rPr lang="en-US" sz="1200" b="0" i="0" dirty="0">
                <a:solidFill>
                  <a:schemeClr val="dk1"/>
                </a:solidFill>
                <a:latin typeface="Calibri"/>
                <a:ea typeface="Calibri"/>
                <a:cs typeface="Calibri"/>
                <a:sym typeface="Calibri"/>
              </a:rPr>
              <a:t>USDILS</a:t>
            </a:r>
            <a:br>
              <a:rPr lang="en-US" dirty="0"/>
            </a:br>
            <a:r>
              <a:rPr lang="en-US" sz="1200" b="0" i="0" dirty="0">
                <a:solidFill>
                  <a:schemeClr val="dk1"/>
                </a:solidFill>
                <a:latin typeface="Calibri"/>
                <a:ea typeface="Calibri"/>
                <a:cs typeface="Calibri"/>
                <a:sym typeface="Calibri"/>
              </a:rPr>
              <a:t>USDMXN</a:t>
            </a:r>
            <a:br>
              <a:rPr lang="en-US" dirty="0"/>
            </a:br>
            <a:r>
              <a:rPr lang="en-US" sz="1200" b="0" i="0" dirty="0">
                <a:solidFill>
                  <a:schemeClr val="dk1"/>
                </a:solidFill>
                <a:latin typeface="Calibri"/>
                <a:ea typeface="Calibri"/>
                <a:cs typeface="Calibri"/>
                <a:sym typeface="Calibri"/>
              </a:rPr>
              <a:t>USDTHB</a:t>
            </a:r>
            <a:br>
              <a:rPr lang="en-US" dirty="0"/>
            </a:br>
            <a:r>
              <a:rPr lang="en-US" sz="1200" b="0" i="0" dirty="0">
                <a:solidFill>
                  <a:schemeClr val="dk1"/>
                </a:solidFill>
                <a:latin typeface="Calibri"/>
                <a:ea typeface="Calibri"/>
                <a:cs typeface="Calibri"/>
                <a:sym typeface="Calibri"/>
              </a:rPr>
              <a:t>USDTRY</a:t>
            </a:r>
            <a:br>
              <a:rPr lang="en-US" dirty="0"/>
            </a:br>
            <a:r>
              <a:rPr lang="en-US" sz="1200" b="0" i="0" dirty="0">
                <a:solidFill>
                  <a:schemeClr val="dk1"/>
                </a:solidFill>
                <a:latin typeface="Calibri"/>
                <a:ea typeface="Calibri"/>
                <a:cs typeface="Calibri"/>
                <a:sym typeface="Calibri"/>
              </a:rPr>
              <a:t>USDZAR</a:t>
            </a:r>
            <a:endParaRPr lang="en-US" dirty="0"/>
          </a:p>
          <a:p>
            <a:pPr marL="0" lvl="0" indent="0" algn="l" rtl="0">
              <a:lnSpc>
                <a:spcPct val="90000"/>
              </a:lnSpc>
              <a:spcBef>
                <a:spcPts val="0"/>
              </a:spcBef>
              <a:spcAft>
                <a:spcPts val="0"/>
              </a:spcAft>
              <a:buSzPts val="2000"/>
              <a:buNone/>
            </a:pP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B81118A-9645-44A1-98C8-1764F3B8BDDF}"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554837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cap="none" dirty="0">
                <a:solidFill>
                  <a:schemeClr val="dk1"/>
                </a:solidFill>
                <a:effectLst/>
                <a:latin typeface="Calibri"/>
                <a:ea typeface="Calibri"/>
                <a:cs typeface="Calibri"/>
                <a:sym typeface="Calibri"/>
              </a:rPr>
              <a:t>Trainer and Trainee Notes</a:t>
            </a:r>
          </a:p>
          <a:p>
            <a:r>
              <a:rPr lang="en-US" sz="1200" b="0" i="0" u="none" strike="noStrike" cap="none" dirty="0">
                <a:solidFill>
                  <a:schemeClr val="dk1"/>
                </a:solidFill>
                <a:effectLst/>
                <a:latin typeface="Calibri"/>
                <a:ea typeface="Calibri"/>
                <a:cs typeface="Calibri"/>
                <a:sym typeface="Calibri"/>
              </a:rPr>
              <a:t>Nonfarm Payroll – summation of payroll jobs available as designated by the Bureau of Labor Statistics – is a measure of new payrolls added each month. It excludes hiring of farm workers and some government workers, private households, proprietors, and non-profit employees</a:t>
            </a:r>
          </a:p>
          <a:p>
            <a:endParaRPr lang="en-US" sz="1200" b="0" i="0" u="none" strike="noStrike" cap="none" dirty="0">
              <a:solidFill>
                <a:schemeClr val="dk1"/>
              </a:solidFill>
              <a:effectLst/>
              <a:latin typeface="Calibri"/>
              <a:ea typeface="Calibri"/>
              <a:cs typeface="Calibri"/>
              <a:sym typeface="Calibri"/>
            </a:endParaRPr>
          </a:p>
          <a:p>
            <a:r>
              <a:rPr lang="en-US" sz="1200" b="0" i="0" u="none" strike="noStrike" cap="none" dirty="0">
                <a:solidFill>
                  <a:schemeClr val="dk1"/>
                </a:solidFill>
                <a:effectLst/>
                <a:latin typeface="Calibri"/>
                <a:ea typeface="Calibri"/>
                <a:cs typeface="Calibri"/>
                <a:sym typeface="Calibri"/>
              </a:rPr>
              <a:t>Purchasing managers index –a monthly index of U.S. manufacturing compiled by the Institute of Supply Management (ISM).  </a:t>
            </a:r>
          </a:p>
          <a:p>
            <a:endParaRPr lang="en-US" sz="1200" b="0" i="0" u="none" strike="noStrike" cap="none" dirty="0">
              <a:solidFill>
                <a:schemeClr val="dk1"/>
              </a:solidFill>
              <a:effectLst/>
              <a:latin typeface="Calibri"/>
              <a:ea typeface="Calibri"/>
              <a:cs typeface="Calibri"/>
              <a:sym typeface="Calibri"/>
            </a:endParaRPr>
          </a:p>
          <a:p>
            <a:r>
              <a:rPr lang="en-US" sz="1200" b="0" i="0" u="none" strike="noStrike" cap="none" dirty="0">
                <a:solidFill>
                  <a:schemeClr val="dk1"/>
                </a:solidFill>
                <a:effectLst/>
                <a:latin typeface="Calibri"/>
                <a:ea typeface="Calibri"/>
                <a:cs typeface="Calibri"/>
                <a:sym typeface="Calibri"/>
              </a:rPr>
              <a:t>Consumer price index - a measure that examines the weighted average of prices of a basket of consumer goods and services, such as transportation, food, and medical care.</a:t>
            </a:r>
          </a:p>
          <a:p>
            <a:endParaRPr lang="en-US" sz="1200" b="0" i="0" u="none" strike="noStrike" cap="none" dirty="0">
              <a:solidFill>
                <a:schemeClr val="dk1"/>
              </a:solidFill>
              <a:effectLst/>
              <a:latin typeface="Calibri"/>
              <a:ea typeface="Calibri"/>
              <a:cs typeface="Calibri"/>
              <a:sym typeface="Calibri"/>
            </a:endParaRPr>
          </a:p>
          <a:p>
            <a:r>
              <a:rPr lang="en-US" sz="1200" b="0" i="0" u="none" strike="noStrike" cap="none" dirty="0">
                <a:solidFill>
                  <a:schemeClr val="dk1"/>
                </a:solidFill>
                <a:effectLst/>
                <a:latin typeface="Calibri"/>
                <a:ea typeface="Calibri"/>
                <a:cs typeface="Calibri"/>
                <a:sym typeface="Calibri"/>
              </a:rPr>
              <a:t>Durable goods – an economic indicator released monthly by the Bureau of Census that reflects new orders placed with domestic manufacturers for delivery of factory hard goods in the near term or future</a:t>
            </a:r>
          </a:p>
          <a:p>
            <a:endParaRPr lang="en-US" sz="1200" b="0" i="0" u="none" strike="noStrike" cap="none" dirty="0">
              <a:solidFill>
                <a:schemeClr val="dk1"/>
              </a:solidFill>
              <a:effectLst/>
              <a:latin typeface="Calibri"/>
              <a:ea typeface="Calibri"/>
              <a:cs typeface="Calibri"/>
              <a:sym typeface="Calibri"/>
            </a:endParaRPr>
          </a:p>
          <a:p>
            <a:endParaRPr lang="en-US" sz="1200" b="0" i="0" u="none" strike="noStrike" cap="none" dirty="0">
              <a:solidFill>
                <a:schemeClr val="dk1"/>
              </a:solidFill>
              <a:effectLst/>
              <a:latin typeface="Calibri"/>
              <a:ea typeface="Calibri"/>
              <a:cs typeface="Calibri"/>
              <a:sym typeface="Calibr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CEE7B9-9135-4EA5-91E4-CA23B51C18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27798467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GB" dirty="0"/>
          </a:p>
          <a:p>
            <a:pPr marL="0" lvl="0" indent="0" algn="l" rtl="0">
              <a:spcBef>
                <a:spcPts val="0"/>
              </a:spcBef>
              <a:spcAft>
                <a:spcPts val="0"/>
              </a:spcAft>
              <a:buNone/>
            </a:pPr>
            <a:endParaRPr lang="en-GB" dirty="0"/>
          </a:p>
          <a:p>
            <a:pPr marL="0" lvl="0" indent="0" algn="l" rtl="0">
              <a:spcBef>
                <a:spcPts val="0"/>
              </a:spcBef>
              <a:spcAft>
                <a:spcPts val="0"/>
              </a:spcAft>
              <a:buNone/>
            </a:pPr>
            <a:r>
              <a:rPr lang="en-GB" dirty="0"/>
              <a:t>HotSpot  - owned by CBOE US based - </a:t>
            </a:r>
            <a:r>
              <a:rPr lang="en-GB" u="sng" dirty="0">
                <a:solidFill>
                  <a:schemeClr val="hlink"/>
                </a:solidFill>
              </a:rPr>
              <a:t>https://fx.cboe.com/products/hotspot_order_book_overview.jsp -</a:t>
            </a:r>
          </a:p>
          <a:p>
            <a:pPr marL="0" lvl="0" indent="0" algn="l" rtl="0">
              <a:spcBef>
                <a:spcPts val="0"/>
              </a:spcBef>
              <a:spcAft>
                <a:spcPts val="0"/>
              </a:spcAft>
              <a:buNone/>
            </a:pPr>
            <a:r>
              <a:rPr lang="en-GB" dirty="0"/>
              <a:t>CurrenEx –global platform – independent service  </a:t>
            </a:r>
            <a:r>
              <a:rPr lang="en-GB" u="sng" dirty="0">
                <a:solidFill>
                  <a:schemeClr val="hlink"/>
                </a:solidFill>
                <a:hlinkClick r:id="rId3"/>
              </a:rPr>
              <a:t>https://www.currenex.com/</a:t>
            </a:r>
            <a:endParaRPr lang="en-GB" dirty="0"/>
          </a:p>
          <a:p>
            <a:pPr marL="0" lvl="0" indent="0" algn="l" rtl="0">
              <a:spcBef>
                <a:spcPts val="0"/>
              </a:spcBef>
              <a:spcAft>
                <a:spcPts val="0"/>
              </a:spcAft>
              <a:buNone/>
            </a:pPr>
            <a:r>
              <a:rPr lang="en-GB" dirty="0"/>
              <a:t>Refinitiv FXall  - global independent platform - https://www.refinitiv.com/en/products/fxall-electronic-trading-platfor</a:t>
            </a:r>
          </a:p>
          <a:p>
            <a:pPr marL="0" lvl="0" indent="0" algn="l" rtl="0">
              <a:spcBef>
                <a:spcPts val="0"/>
              </a:spcBef>
              <a:spcAft>
                <a:spcPts val="0"/>
              </a:spcAft>
              <a:buNone/>
            </a:pPr>
            <a:r>
              <a:rPr lang="en-GB" dirty="0"/>
              <a:t>BrokerTec – owned by the CME group  - https://www.cmegroup.com/trading/market-tech-and-data-services/brokertec.html</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DB - </a:t>
            </a:r>
            <a:r>
              <a:rPr lang="en-GB" u="sng" dirty="0">
                <a:solidFill>
                  <a:schemeClr val="hlink"/>
                </a:solidFill>
                <a:hlinkClick r:id="rId4"/>
              </a:rPr>
              <a:t>https://autobahn.db.com/microSite/html/fx.html</a:t>
            </a:r>
            <a:endParaRPr lang="en-GB" dirty="0"/>
          </a:p>
          <a:p>
            <a:pPr marL="0" lvl="0" indent="0" algn="l" rtl="0">
              <a:spcBef>
                <a:spcPts val="0"/>
              </a:spcBef>
              <a:spcAft>
                <a:spcPts val="0"/>
              </a:spcAft>
              <a:buNone/>
            </a:pPr>
            <a:r>
              <a:rPr lang="en-GB" dirty="0"/>
              <a:t>MS - </a:t>
            </a:r>
            <a:r>
              <a:rPr lang="en-GB" u="sng" dirty="0">
                <a:solidFill>
                  <a:schemeClr val="hlink"/>
                </a:solidFill>
                <a:hlinkClick r:id="rId5"/>
              </a:rPr>
              <a:t>http://www.morganstanley.com/matrixinfo/</a:t>
            </a:r>
            <a:endParaRPr lang="en-GB" dirty="0"/>
          </a:p>
          <a:p>
            <a:pPr marL="0" lvl="0" indent="0" algn="l" rtl="0">
              <a:spcBef>
                <a:spcPts val="0"/>
              </a:spcBef>
              <a:spcAft>
                <a:spcPts val="0"/>
              </a:spcAft>
              <a:buNone/>
            </a:pPr>
            <a:r>
              <a:rPr lang="en-GB" dirty="0"/>
              <a:t>BAML - </a:t>
            </a:r>
            <a:r>
              <a:rPr lang="en-GB" u="sng" dirty="0">
                <a:solidFill>
                  <a:schemeClr val="hlink"/>
                </a:solidFill>
                <a:hlinkClick r:id="rId6"/>
              </a:rPr>
              <a:t>http://www.bofaml.com/en-us/content/trader-instinct-fx-orders.html</a:t>
            </a:r>
            <a:endParaRPr lang="en-GB" dirty="0"/>
          </a:p>
          <a:p>
            <a:pPr marL="0" indent="0">
              <a:buFontTx/>
              <a:buNone/>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FCEE7B9-9135-4EA5-91E4-CA23B51C18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41376437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b="1" dirty="0"/>
              <a:t>Trainer and Trainee Notes </a:t>
            </a:r>
          </a:p>
          <a:p>
            <a:pPr marL="0" lvl="0" indent="0" algn="l" rtl="0">
              <a:spcBef>
                <a:spcPts val="0"/>
              </a:spcBef>
              <a:spcAft>
                <a:spcPts val="0"/>
              </a:spcAft>
              <a:buNone/>
            </a:pPr>
            <a:r>
              <a:rPr lang="en-US" dirty="0"/>
              <a:t>An FX swap exchanges cashflows in different currencies.</a:t>
            </a:r>
          </a:p>
          <a:p>
            <a:pPr marL="0" lvl="0" indent="0" algn="l" rtl="0">
              <a:spcBef>
                <a:spcPts val="0"/>
              </a:spcBef>
              <a:spcAft>
                <a:spcPts val="0"/>
              </a:spcAft>
              <a:buNone/>
            </a:pPr>
            <a:endParaRPr lang="en-US" dirty="0"/>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This forex swap deal effectively results in no (or very little) net exposure to the prevailing spot rate, since although the first leg opens up spot market risk, the second leg of the swap immediately closes it down.</a:t>
            </a:r>
            <a:endParaRPr lang="en-US" dirty="0"/>
          </a:p>
          <a:p>
            <a:pPr marL="0" lvl="0" indent="0" algn="l" rtl="0">
              <a:spcBef>
                <a:spcPts val="0"/>
              </a:spcBef>
              <a:spcAft>
                <a:spcPts val="0"/>
              </a:spcAft>
              <a:buNone/>
            </a:pPr>
            <a:endParaRPr lang="en-US" sz="1200" b="0" i="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For example, a global company such as Walmart might want to understand or predict some rate of exchange.</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B81118A-9645-44A1-98C8-1764F3B8BDDF}"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859218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sz="1200" b="1" i="0" dirty="0">
                <a:solidFill>
                  <a:schemeClr val="dk1"/>
                </a:solidFill>
                <a:latin typeface="Calibri"/>
                <a:ea typeface="Calibri"/>
                <a:cs typeface="Calibri"/>
                <a:sym typeface="Calibri"/>
              </a:rPr>
              <a:t>Trainer and Trainee Notes </a:t>
            </a:r>
            <a:endParaRPr lang="en-US" sz="1200" b="0" i="0" dirty="0">
              <a:solidFill>
                <a:schemeClr val="dk1"/>
              </a:solidFill>
              <a:latin typeface="Calibri"/>
              <a:ea typeface="Calibri"/>
              <a:cs typeface="Calibri"/>
              <a:sym typeface="Calibri"/>
            </a:endParaRPr>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Benefits:</a:t>
            </a:r>
            <a:endParaRPr lang="en-US" dirty="0"/>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-obtain financing at a lower interest rate than available in the local market</a:t>
            </a:r>
            <a:endParaRPr lang="en-US" dirty="0"/>
          </a:p>
          <a:p>
            <a:pPr marL="0" lvl="0" indent="0" algn="l" rtl="0">
              <a:spcBef>
                <a:spcPts val="0"/>
              </a:spcBef>
              <a:spcAft>
                <a:spcPts val="0"/>
              </a:spcAft>
              <a:buNone/>
            </a:pPr>
            <a:r>
              <a:rPr lang="en-US" sz="1200" b="0" i="0" dirty="0">
                <a:solidFill>
                  <a:schemeClr val="dk1"/>
                </a:solidFill>
                <a:latin typeface="Calibri"/>
                <a:ea typeface="Calibri"/>
                <a:cs typeface="Calibri"/>
                <a:sym typeface="Calibri"/>
              </a:rPr>
              <a:t>-lock in a predetermined exchange rate for servicing a debt obligation in a foreign currency</a:t>
            </a:r>
            <a:endParaRPr lang="en-US" dirty="0"/>
          </a:p>
          <a:p>
            <a:pPr marL="0" marR="0" lvl="0" indent="0" algn="l" rtl="0">
              <a:lnSpc>
                <a:spcPct val="100000"/>
              </a:lnSpc>
              <a:spcBef>
                <a:spcPts val="0"/>
              </a:spcBef>
              <a:spcAft>
                <a:spcPts val="0"/>
              </a:spcAft>
              <a:buClr>
                <a:schemeClr val="dk1"/>
              </a:buClr>
              <a:buSzPts val="1200"/>
              <a:buFont typeface="Calibri"/>
              <a:buNone/>
            </a:pPr>
            <a:endParaRPr lang="en-US" sz="1200" b="0" i="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en-US" sz="1200" b="0" i="0" dirty="0">
                <a:solidFill>
                  <a:schemeClr val="dk1"/>
                </a:solidFill>
                <a:latin typeface="Calibri"/>
                <a:ea typeface="Calibri"/>
                <a:cs typeface="Calibri"/>
                <a:sym typeface="Calibri"/>
              </a:rPr>
              <a:t>This contract is not the same as the one on the previous slide because there are interest payments.</a:t>
            </a:r>
            <a:endParaRPr lang="en-US" dirty="0"/>
          </a:p>
          <a:p>
            <a:pPr marL="0" lvl="0" indent="0" algn="l" rtl="0">
              <a:spcBef>
                <a:spcPts val="0"/>
              </a:spcBef>
              <a:spcAft>
                <a:spcPts val="0"/>
              </a:spcAft>
              <a:buNone/>
            </a:pPr>
            <a:endParaRPr lang="en-US" b="1" dirty="0"/>
          </a:p>
          <a:p>
            <a:pPr marL="0" lvl="0" indent="0" algn="l" rtl="0">
              <a:spcBef>
                <a:spcPts val="0"/>
              </a:spcBef>
              <a:spcAft>
                <a:spcPts val="0"/>
              </a:spcAft>
              <a:buNone/>
            </a:pPr>
            <a:r>
              <a:rPr lang="en-US" b="1" dirty="0"/>
              <a:t>Trainee Notes</a:t>
            </a:r>
          </a:p>
          <a:p>
            <a:pPr marL="0" lvl="0" indent="0" algn="l" rtl="0">
              <a:spcBef>
                <a:spcPts val="0"/>
              </a:spcBef>
              <a:spcAft>
                <a:spcPts val="0"/>
              </a:spcAft>
              <a:buNone/>
            </a:pPr>
            <a:endParaRPr lang="en-US" b="1"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dirty="0"/>
              <a:t>In a </a:t>
            </a:r>
            <a:r>
              <a:rPr lang="en-GB" sz="1200"/>
              <a:t>currency swap, </a:t>
            </a:r>
            <a:r>
              <a:rPr lang="en-GB" sz="1200" dirty="0"/>
              <a:t>each party continues to pay interest on the swapped principal amounts throughout the length of </a:t>
            </a:r>
            <a:r>
              <a:rPr lang="en-GB" sz="1200"/>
              <a:t>the loan. </a:t>
            </a:r>
            <a:endParaRPr lang="en-GB" sz="120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There are two main types of currency swaps. The </a:t>
            </a:r>
            <a:r>
              <a:rPr lang="en-US" sz="1200" b="0" i="0" u="none" strike="noStrike" cap="none" dirty="0">
                <a:solidFill>
                  <a:schemeClr val="dk1"/>
                </a:solidFill>
                <a:effectLst/>
                <a:latin typeface="Calibri"/>
                <a:ea typeface="Calibri"/>
                <a:cs typeface="Calibri"/>
                <a:sym typeface="Calibri"/>
                <a:hlinkClick r:id="rId3">
                  <a:extLst>
                    <a:ext uri="{A12FA001-AC4F-418D-AE19-62706E023703}">
                      <ahyp:hlinkClr xmlns:ahyp="http://schemas.microsoft.com/office/drawing/2018/hyperlinkcolor" val="tx"/>
                    </a:ext>
                  </a:extLst>
                </a:hlinkClick>
              </a:rPr>
              <a:t>fixed-for-fixed</a:t>
            </a:r>
            <a:r>
              <a:rPr lang="en-US" sz="1200" b="0" i="0" u="none" strike="noStrike" cap="none" dirty="0">
                <a:solidFill>
                  <a:schemeClr val="dk1"/>
                </a:solidFill>
                <a:effectLst/>
                <a:latin typeface="Calibri"/>
                <a:ea typeface="Calibri"/>
                <a:cs typeface="Calibri"/>
                <a:sym typeface="Calibri"/>
              </a:rPr>
              <a:t> currency swap involves exchanging fixed interest payments in one currency for fixed interest payments in another. In the </a:t>
            </a:r>
            <a:r>
              <a:rPr lang="en-US" sz="1200" b="0" i="0" u="none" strike="noStrike" cap="none" dirty="0">
                <a:solidFill>
                  <a:schemeClr val="dk1"/>
                </a:solidFill>
                <a:effectLst/>
                <a:latin typeface="Calibri"/>
                <a:ea typeface="Calibri"/>
                <a:cs typeface="Calibri"/>
                <a:sym typeface="Calibri"/>
                <a:hlinkClick r:id="rId4">
                  <a:extLst>
                    <a:ext uri="{A12FA001-AC4F-418D-AE19-62706E023703}">
                      <ahyp:hlinkClr xmlns:ahyp="http://schemas.microsoft.com/office/drawing/2018/hyperlinkcolor" val="tx"/>
                    </a:ext>
                  </a:extLst>
                </a:hlinkClick>
              </a:rPr>
              <a:t>fixed-for-floating</a:t>
            </a:r>
            <a:r>
              <a:rPr lang="en-US" sz="1200" b="0" i="0" u="none" strike="noStrike" cap="none" dirty="0">
                <a:solidFill>
                  <a:schemeClr val="dk1"/>
                </a:solidFill>
                <a:effectLst/>
                <a:latin typeface="Calibri"/>
                <a:ea typeface="Calibri"/>
                <a:cs typeface="Calibri"/>
                <a:sym typeface="Calibri"/>
              </a:rPr>
              <a:t> swap, fixed interest payments in one currency are exchanged for floating interest payments in another. In the latter type of swap, the principal amount of the underlying loan is not exchanged.</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https://www.fxcm.com/insights/how-do-currency-swaps-work/</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u="none" strike="noStrike" cap="none" dirty="0">
              <a:solidFill>
                <a:schemeClr val="dk1"/>
              </a:solidFill>
              <a:effectLst/>
              <a:latin typeface="Calibri"/>
              <a:ea typeface="Calibri"/>
              <a:cs typeface="Calibri"/>
              <a:sym typeface="Calibri"/>
            </a:endParaRPr>
          </a:p>
          <a:p>
            <a:pPr marL="0" lvl="0" indent="0" algn="l" rtl="0">
              <a:spcBef>
                <a:spcPts val="0"/>
              </a:spcBef>
              <a:spcAft>
                <a:spcPts val="0"/>
              </a:spcAft>
              <a:buNone/>
            </a:pPr>
            <a:r>
              <a:rPr lang="en-US" dirty="0"/>
              <a:t>An example: </a:t>
            </a:r>
          </a:p>
          <a:p>
            <a:pPr marL="0" lvl="0" indent="0" algn="l" rtl="0">
              <a:spcBef>
                <a:spcPts val="0"/>
              </a:spcBef>
              <a:spcAft>
                <a:spcPts val="0"/>
              </a:spcAft>
              <a:buNone/>
            </a:pPr>
            <a:endParaRPr lang="en-US" dirty="0"/>
          </a:p>
          <a:p>
            <a:pPr marL="0" lvl="0" indent="0" algn="l" rtl="0">
              <a:spcBef>
                <a:spcPts val="0"/>
              </a:spcBef>
              <a:spcAft>
                <a:spcPts val="0"/>
              </a:spcAft>
              <a:buNone/>
            </a:pPr>
            <a:r>
              <a:rPr lang="en-US" sz="1200" b="0" i="0" u="none" strike="noStrike" cap="none" dirty="0">
                <a:solidFill>
                  <a:schemeClr val="dk1"/>
                </a:solidFill>
                <a:effectLst/>
                <a:latin typeface="Calibri"/>
                <a:ea typeface="Calibri"/>
                <a:cs typeface="Calibri"/>
                <a:sym typeface="Calibri"/>
              </a:rPr>
              <a:t>A common reason to employ a currency swap is to secure cheaper debt. For example, European Company A borrows $120 million from U.S. Company B; concurrently, European Company A lends $100 million to U.S. Company B</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u="sng" dirty="0">
                <a:solidFill>
                  <a:srgbClr val="595959"/>
                </a:solidFill>
              </a:rPr>
              <a:t>Basis Swaps</a:t>
            </a:r>
            <a:endParaRPr lang="en-US" dirty="0"/>
          </a:p>
          <a:p>
            <a:pPr marL="0" lvl="0" indent="0" algn="l" rtl="0">
              <a:spcBef>
                <a:spcPts val="0"/>
              </a:spcBef>
              <a:spcAft>
                <a:spcPts val="0"/>
              </a:spcAft>
              <a:buNone/>
            </a:pPr>
            <a:r>
              <a:rPr lang="en-US" dirty="0">
                <a:solidFill>
                  <a:srgbClr val="595959"/>
                </a:solidFill>
              </a:rPr>
              <a:t>Interest payments can be based on Rate + Index:</a:t>
            </a:r>
            <a:endParaRPr lang="en-US" dirty="0"/>
          </a:p>
          <a:p>
            <a:pPr marL="0" lvl="0" indent="0" algn="l" rtl="0">
              <a:spcBef>
                <a:spcPts val="0"/>
              </a:spcBef>
              <a:spcAft>
                <a:spcPts val="0"/>
              </a:spcAft>
              <a:buNone/>
            </a:pPr>
            <a:r>
              <a:rPr lang="en-US" dirty="0">
                <a:solidFill>
                  <a:srgbClr val="595959"/>
                </a:solidFill>
              </a:rPr>
              <a:t>GBP/USD+LIBOR</a:t>
            </a:r>
            <a:endParaRPr lang="en-US" dirty="0"/>
          </a:p>
          <a:p>
            <a:pPr marL="0" lvl="0" indent="0" algn="l" rtl="0">
              <a:spcBef>
                <a:spcPts val="0"/>
              </a:spcBef>
              <a:spcAft>
                <a:spcPts val="0"/>
              </a:spcAft>
              <a:buNone/>
            </a:pP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B81118A-9645-44A1-98C8-1764F3B8BDDF}"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28639978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CB81118A-9645-44A1-98C8-1764F3B8BDDF}"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Arial"/>
                <a:sym typeface="Arial"/>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noProof="0" dirty="0">
              <a:ln>
                <a:noFill/>
              </a:ln>
              <a:solidFill>
                <a:prstClr val="black"/>
              </a:solidFill>
              <a:effectLst/>
              <a:uLnTx/>
              <a:uFillTx/>
              <a:latin typeface="Calibri" panose="020F0502020204030204"/>
              <a:ea typeface="+mn-ea"/>
              <a:cs typeface="Arial"/>
              <a:sym typeface="Arial"/>
            </a:endParaRPr>
          </a:p>
        </p:txBody>
      </p:sp>
    </p:spTree>
    <p:extLst>
      <p:ext uri="{BB962C8B-B14F-4D97-AF65-F5344CB8AC3E}">
        <p14:creationId xmlns:p14="http://schemas.microsoft.com/office/powerpoint/2010/main" val="32561167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hyperlink" Target="https://www.google.com/url?q=https://goo.gl/STfvwg&amp;sa=D&amp;ust=1546873711254000&amp;usg=AFQjCNH4Ql9QGeNZy-oKSpn1eE569qzAXg"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hyperlink" Target="https://www.google.com/url?q=https://goo.gl/STfvwg&amp;sa=D&amp;ust=1546873711254000&amp;usg=AFQjCNH4Ql9QGeNZy-oKSpn1eE569qzAXg"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hyperlink" Target="https://www.google.com/url?q=https://goo.gl/STfvwg&amp;sa=D&amp;ust=1546873711254000&amp;usg=AFQjCNH4Ql9QGeNZy-oKSpn1eE569qzAXg"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5868D8-1BB4-49EF-B840-BA2D1C52FBC6}"/>
              </a:ext>
            </a:extLst>
          </p:cNvPr>
          <p:cNvSpPr/>
          <p:nvPr userDrawn="1"/>
        </p:nvSpPr>
        <p:spPr>
          <a:xfrm>
            <a:off x="0" y="0"/>
            <a:ext cx="12192000" cy="6858000"/>
          </a:xfrm>
          <a:prstGeom prst="rect">
            <a:avLst/>
          </a:prstGeom>
          <a:solidFill>
            <a:srgbClr val="0214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4" name="Picture Placeholder 8">
            <a:extLst>
              <a:ext uri="{FF2B5EF4-FFF2-40B4-BE49-F238E27FC236}">
                <a16:creationId xmlns:a16="http://schemas.microsoft.com/office/drawing/2014/main" id="{E818B230-2BE4-46F4-A0C7-50CA25D4DF55}"/>
              </a:ext>
            </a:extLst>
          </p:cNvPr>
          <p:cNvSpPr>
            <a:spLocks noGrp="1"/>
          </p:cNvSpPr>
          <p:nvPr>
            <p:ph type="pic" sz="quarter" idx="10" hasCustomPrompt="1"/>
          </p:nvPr>
        </p:nvSpPr>
        <p:spPr>
          <a:xfrm>
            <a:off x="0" y="1631854"/>
            <a:ext cx="12192000" cy="3434071"/>
          </a:xfrm>
          <a:prstGeom prst="rect">
            <a:avLst/>
          </a:prstGeom>
          <a:solidFill>
            <a:schemeClr val="bg2"/>
          </a:solidFill>
          <a:ln>
            <a:noFill/>
          </a:ln>
        </p:spPr>
        <p:txBody>
          <a:bodyPr/>
          <a:lstStyle>
            <a:lvl1pPr marL="0" indent="0">
              <a:buNone/>
              <a:defRPr lang="en-GB" b="0" i="0" u="none" strike="noStrike" smtClean="0">
                <a:effectLst/>
                <a:hlinkClick r:id="" action="ppaction://noaction"/>
              </a:defRPr>
            </a:lvl1pPr>
          </a:lstStyle>
          <a:p>
            <a:r>
              <a:rPr lang="en-US" dirty="0"/>
              <a:t>Drag and drop a picture here</a:t>
            </a:r>
            <a:br>
              <a:rPr lang="en-US" dirty="0"/>
            </a:br>
            <a:br>
              <a:rPr lang="en-US" dirty="0"/>
            </a:br>
            <a:r>
              <a:rPr lang="en-GB" b="0" i="0" u="none" strike="noStrike" dirty="0">
                <a:solidFill>
                  <a:srgbClr val="6611CC"/>
                </a:solidFill>
                <a:effectLst/>
                <a:latin typeface="Roboto" panose="02000000000000000000" pitchFamily="2" charset="0"/>
                <a:hlinkClick r:id="rId2"/>
              </a:rPr>
              <a:t>https://goo.gl/STfvwg</a:t>
            </a:r>
            <a:endParaRPr lang="en-US" dirty="0"/>
          </a:p>
        </p:txBody>
      </p:sp>
      <p:sp>
        <p:nvSpPr>
          <p:cNvPr id="5" name="Text Placeholder 15">
            <a:extLst>
              <a:ext uri="{FF2B5EF4-FFF2-40B4-BE49-F238E27FC236}">
                <a16:creationId xmlns:a16="http://schemas.microsoft.com/office/drawing/2014/main" id="{F3E46BD8-63A3-ED4E-A2B4-B7720A5D2DD1}"/>
              </a:ext>
            </a:extLst>
          </p:cNvPr>
          <p:cNvSpPr>
            <a:spLocks noGrp="1"/>
          </p:cNvSpPr>
          <p:nvPr>
            <p:ph type="body" sz="quarter" idx="13" hasCustomPrompt="1"/>
          </p:nvPr>
        </p:nvSpPr>
        <p:spPr>
          <a:xfrm>
            <a:off x="733751" y="724493"/>
            <a:ext cx="5538463"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7" name="Text Placeholder 13">
            <a:extLst>
              <a:ext uri="{FF2B5EF4-FFF2-40B4-BE49-F238E27FC236}">
                <a16:creationId xmlns:a16="http://schemas.microsoft.com/office/drawing/2014/main" id="{8D3A124B-68EF-D24C-8C41-DF1082E6B9CF}"/>
              </a:ext>
            </a:extLst>
          </p:cNvPr>
          <p:cNvSpPr>
            <a:spLocks noGrp="1"/>
          </p:cNvSpPr>
          <p:nvPr>
            <p:ph type="body" sz="quarter" idx="12" hasCustomPrompt="1"/>
          </p:nvPr>
        </p:nvSpPr>
        <p:spPr>
          <a:xfrm>
            <a:off x="733751" y="5386039"/>
            <a:ext cx="5181275" cy="741923"/>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a:t>
            </a:r>
            <a:br>
              <a:rPr lang="en-US" dirty="0"/>
            </a:br>
            <a:r>
              <a:rPr lang="en-US" dirty="0"/>
              <a:t>text styles</a:t>
            </a:r>
          </a:p>
        </p:txBody>
      </p:sp>
      <p:sp>
        <p:nvSpPr>
          <p:cNvPr id="8" name="Text Placeholder 13">
            <a:extLst>
              <a:ext uri="{FF2B5EF4-FFF2-40B4-BE49-F238E27FC236}">
                <a16:creationId xmlns:a16="http://schemas.microsoft.com/office/drawing/2014/main" id="{004F7E52-F701-624E-B784-F87351DB48F7}"/>
              </a:ext>
            </a:extLst>
          </p:cNvPr>
          <p:cNvSpPr>
            <a:spLocks noGrp="1"/>
          </p:cNvSpPr>
          <p:nvPr>
            <p:ph type="body" sz="quarter" idx="14" hasCustomPrompt="1"/>
          </p:nvPr>
        </p:nvSpPr>
        <p:spPr>
          <a:xfrm>
            <a:off x="6273713" y="5386039"/>
            <a:ext cx="5197563" cy="751237"/>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a:t>
            </a:r>
            <a:br>
              <a:rPr lang="en-US" dirty="0"/>
            </a:br>
            <a:r>
              <a:rPr lang="en-US" dirty="0"/>
              <a:t>text styles</a:t>
            </a:r>
          </a:p>
        </p:txBody>
      </p:sp>
      <p:pic>
        <p:nvPicPr>
          <p:cNvPr id="10" name="Picture 9">
            <a:extLst>
              <a:ext uri="{FF2B5EF4-FFF2-40B4-BE49-F238E27FC236}">
                <a16:creationId xmlns:a16="http://schemas.microsoft.com/office/drawing/2014/main" id="{BD54DBB7-0569-7344-A3ED-2DAD266F0395}"/>
              </a:ext>
            </a:extLst>
          </p:cNvPr>
          <p:cNvPicPr>
            <a:picLocks noChangeAspect="1"/>
          </p:cNvPicPr>
          <p:nvPr userDrawn="1"/>
        </p:nvPicPr>
        <p:blipFill>
          <a:blip r:embed="rId3"/>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564628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DF618F6-6FF7-4680-A625-A4E55C94CA3F}"/>
              </a:ext>
            </a:extLst>
          </p:cNvPr>
          <p:cNvSpPr/>
          <p:nvPr userDrawn="1"/>
        </p:nvSpPr>
        <p:spPr>
          <a:xfrm>
            <a:off x="0" y="0"/>
            <a:ext cx="12192000" cy="6858000"/>
          </a:xfrm>
          <a:prstGeom prst="rect">
            <a:avLst/>
          </a:prstGeom>
          <a:solidFill>
            <a:srgbClr val="0214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0" name="Picture Placeholder 8">
            <a:extLst>
              <a:ext uri="{FF2B5EF4-FFF2-40B4-BE49-F238E27FC236}">
                <a16:creationId xmlns:a16="http://schemas.microsoft.com/office/drawing/2014/main" id="{ACA0AC20-63C5-0441-821F-78412BDE7921}"/>
              </a:ext>
            </a:extLst>
          </p:cNvPr>
          <p:cNvSpPr>
            <a:spLocks noGrp="1"/>
          </p:cNvSpPr>
          <p:nvPr>
            <p:ph type="pic" sz="quarter" idx="11"/>
          </p:nvPr>
        </p:nvSpPr>
        <p:spPr>
          <a:xfrm>
            <a:off x="0" y="0"/>
            <a:ext cx="3140075" cy="6858000"/>
          </a:xfrm>
          <a:prstGeom prst="rect">
            <a:avLst/>
          </a:prstGeom>
          <a:solidFill>
            <a:schemeClr val="bg1">
              <a:lumMod val="95000"/>
            </a:schemeClr>
          </a:solidFill>
        </p:spPr>
        <p:txBody>
          <a:bodyPr/>
          <a:lstStyle/>
          <a:p>
            <a:endParaRPr lang="en-US" dirty="0"/>
          </a:p>
        </p:txBody>
      </p:sp>
      <p:sp>
        <p:nvSpPr>
          <p:cNvPr id="14" name="Text Placeholder 13">
            <a:extLst>
              <a:ext uri="{FF2B5EF4-FFF2-40B4-BE49-F238E27FC236}">
                <a16:creationId xmlns:a16="http://schemas.microsoft.com/office/drawing/2014/main" id="{133CD5E7-68D3-584B-AB3B-B0A944F0CEF6}"/>
              </a:ext>
            </a:extLst>
          </p:cNvPr>
          <p:cNvSpPr>
            <a:spLocks noGrp="1"/>
          </p:cNvSpPr>
          <p:nvPr>
            <p:ph type="body" sz="quarter" idx="12"/>
          </p:nvPr>
        </p:nvSpPr>
        <p:spPr>
          <a:xfrm>
            <a:off x="3511878" y="1982790"/>
            <a:ext cx="7959399" cy="990599"/>
          </a:xfrm>
          <a:prstGeom prst="rect">
            <a:avLst/>
          </a:prstGeom>
        </p:spPr>
        <p:txBody>
          <a:bodyPr lIns="0" tIns="0" rIns="0" bIns="0"/>
          <a:lstStyle>
            <a:lvl1pPr marL="0" indent="0">
              <a:lnSpc>
                <a:spcPct val="100000"/>
              </a:lnSpc>
              <a:spcBef>
                <a:spcPts val="0"/>
              </a:spcBef>
              <a:spcAft>
                <a:spcPts val="1089"/>
              </a:spcAft>
              <a:buNone/>
              <a:defRPr sz="28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6" name="Text Placeholder 15">
            <a:extLst>
              <a:ext uri="{FF2B5EF4-FFF2-40B4-BE49-F238E27FC236}">
                <a16:creationId xmlns:a16="http://schemas.microsoft.com/office/drawing/2014/main" id="{65DA5E28-9EAC-0D49-9241-91EC8B1433DF}"/>
              </a:ext>
            </a:extLst>
          </p:cNvPr>
          <p:cNvSpPr>
            <a:spLocks noGrp="1"/>
          </p:cNvSpPr>
          <p:nvPr>
            <p:ph type="body" sz="quarter" idx="13" hasCustomPrompt="1"/>
          </p:nvPr>
        </p:nvSpPr>
        <p:spPr>
          <a:xfrm>
            <a:off x="3511878" y="724493"/>
            <a:ext cx="5181273"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32" name="Text Placeholder 13">
            <a:extLst>
              <a:ext uri="{FF2B5EF4-FFF2-40B4-BE49-F238E27FC236}">
                <a16:creationId xmlns:a16="http://schemas.microsoft.com/office/drawing/2014/main" id="{1CBE53DE-FF73-2F4A-BAB6-F010441A6CD7}"/>
              </a:ext>
            </a:extLst>
          </p:cNvPr>
          <p:cNvSpPr>
            <a:spLocks noGrp="1"/>
          </p:cNvSpPr>
          <p:nvPr>
            <p:ph type="body" sz="quarter" idx="14"/>
          </p:nvPr>
        </p:nvSpPr>
        <p:spPr>
          <a:xfrm>
            <a:off x="3511878" y="3194462"/>
            <a:ext cx="7959399" cy="2939047"/>
          </a:xfrm>
          <a:prstGeom prst="rect">
            <a:avLst/>
          </a:prstGeom>
        </p:spPr>
        <p:txBody>
          <a:bodyPr lIns="0" tIns="0" rIns="0" bIns="0"/>
          <a:lstStyle>
            <a:lvl1pPr marL="0" indent="0">
              <a:lnSpc>
                <a:spcPct val="100000"/>
              </a:lnSpc>
              <a:spcBef>
                <a:spcPts val="0"/>
              </a:spcBef>
              <a:spcAft>
                <a:spcPts val="1089"/>
              </a:spcAft>
              <a:buNone/>
              <a:defRPr sz="20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pic>
        <p:nvPicPr>
          <p:cNvPr id="7" name="Picture 6">
            <a:extLst>
              <a:ext uri="{FF2B5EF4-FFF2-40B4-BE49-F238E27FC236}">
                <a16:creationId xmlns:a16="http://schemas.microsoft.com/office/drawing/2014/main" id="{8674BAA5-6FC3-FC42-BA39-F309B296FFA2}"/>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3149087093"/>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8B33C7-4623-4FA6-840B-3C2C788AE735}"/>
              </a:ext>
            </a:extLst>
          </p:cNvPr>
          <p:cNvSpPr/>
          <p:nvPr userDrawn="1"/>
        </p:nvSpPr>
        <p:spPr>
          <a:xfrm>
            <a:off x="0" y="0"/>
            <a:ext cx="12192000" cy="6858000"/>
          </a:xfrm>
          <a:prstGeom prst="rect">
            <a:avLst/>
          </a:prstGeom>
          <a:solidFill>
            <a:srgbClr val="A31A7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0" name="Picture Placeholder 8">
            <a:extLst>
              <a:ext uri="{FF2B5EF4-FFF2-40B4-BE49-F238E27FC236}">
                <a16:creationId xmlns:a16="http://schemas.microsoft.com/office/drawing/2014/main" id="{ACA0AC20-63C5-0441-821F-78412BDE7921}"/>
              </a:ext>
            </a:extLst>
          </p:cNvPr>
          <p:cNvSpPr>
            <a:spLocks noGrp="1"/>
          </p:cNvSpPr>
          <p:nvPr>
            <p:ph type="pic" sz="quarter" idx="11"/>
          </p:nvPr>
        </p:nvSpPr>
        <p:spPr>
          <a:xfrm>
            <a:off x="0" y="0"/>
            <a:ext cx="3140075" cy="6858000"/>
          </a:xfrm>
          <a:prstGeom prst="rect">
            <a:avLst/>
          </a:prstGeom>
          <a:solidFill>
            <a:schemeClr val="bg1">
              <a:lumMod val="95000"/>
            </a:schemeClr>
          </a:solidFill>
        </p:spPr>
        <p:txBody>
          <a:bodyPr/>
          <a:lstStyle/>
          <a:p>
            <a:endParaRPr lang="en-US" dirty="0"/>
          </a:p>
        </p:txBody>
      </p:sp>
      <p:sp>
        <p:nvSpPr>
          <p:cNvPr id="14" name="Text Placeholder 13">
            <a:extLst>
              <a:ext uri="{FF2B5EF4-FFF2-40B4-BE49-F238E27FC236}">
                <a16:creationId xmlns:a16="http://schemas.microsoft.com/office/drawing/2014/main" id="{133CD5E7-68D3-584B-AB3B-B0A944F0CEF6}"/>
              </a:ext>
            </a:extLst>
          </p:cNvPr>
          <p:cNvSpPr>
            <a:spLocks noGrp="1"/>
          </p:cNvSpPr>
          <p:nvPr>
            <p:ph type="body" sz="quarter" idx="12"/>
          </p:nvPr>
        </p:nvSpPr>
        <p:spPr>
          <a:xfrm>
            <a:off x="3511878" y="1982790"/>
            <a:ext cx="7959399" cy="990599"/>
          </a:xfrm>
          <a:prstGeom prst="rect">
            <a:avLst/>
          </a:prstGeom>
        </p:spPr>
        <p:txBody>
          <a:bodyPr lIns="0" tIns="0" rIns="0" bIns="0"/>
          <a:lstStyle>
            <a:lvl1pPr marL="0" indent="0">
              <a:lnSpc>
                <a:spcPct val="100000"/>
              </a:lnSpc>
              <a:spcBef>
                <a:spcPts val="0"/>
              </a:spcBef>
              <a:spcAft>
                <a:spcPts val="1089"/>
              </a:spcAft>
              <a:buNone/>
              <a:defRPr sz="28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6" name="Text Placeholder 15">
            <a:extLst>
              <a:ext uri="{FF2B5EF4-FFF2-40B4-BE49-F238E27FC236}">
                <a16:creationId xmlns:a16="http://schemas.microsoft.com/office/drawing/2014/main" id="{65DA5E28-9EAC-0D49-9241-91EC8B1433DF}"/>
              </a:ext>
            </a:extLst>
          </p:cNvPr>
          <p:cNvSpPr>
            <a:spLocks noGrp="1"/>
          </p:cNvSpPr>
          <p:nvPr>
            <p:ph type="body" sz="quarter" idx="13" hasCustomPrompt="1"/>
          </p:nvPr>
        </p:nvSpPr>
        <p:spPr>
          <a:xfrm>
            <a:off x="3511878" y="724493"/>
            <a:ext cx="5181273"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32" name="Text Placeholder 13">
            <a:extLst>
              <a:ext uri="{FF2B5EF4-FFF2-40B4-BE49-F238E27FC236}">
                <a16:creationId xmlns:a16="http://schemas.microsoft.com/office/drawing/2014/main" id="{1CBE53DE-FF73-2F4A-BAB6-F010441A6CD7}"/>
              </a:ext>
            </a:extLst>
          </p:cNvPr>
          <p:cNvSpPr>
            <a:spLocks noGrp="1"/>
          </p:cNvSpPr>
          <p:nvPr>
            <p:ph type="body" sz="quarter" idx="14"/>
          </p:nvPr>
        </p:nvSpPr>
        <p:spPr>
          <a:xfrm>
            <a:off x="3511878" y="3194462"/>
            <a:ext cx="7959399" cy="2939047"/>
          </a:xfrm>
          <a:prstGeom prst="rect">
            <a:avLst/>
          </a:prstGeom>
        </p:spPr>
        <p:txBody>
          <a:bodyPr lIns="0" tIns="0" rIns="0" bIns="0"/>
          <a:lstStyle>
            <a:lvl1pPr marL="0" indent="0">
              <a:lnSpc>
                <a:spcPct val="100000"/>
              </a:lnSpc>
              <a:spcBef>
                <a:spcPts val="0"/>
              </a:spcBef>
              <a:spcAft>
                <a:spcPts val="1089"/>
              </a:spcAft>
              <a:buNone/>
              <a:defRPr sz="20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pic>
        <p:nvPicPr>
          <p:cNvPr id="7" name="Picture 6">
            <a:extLst>
              <a:ext uri="{FF2B5EF4-FFF2-40B4-BE49-F238E27FC236}">
                <a16:creationId xmlns:a16="http://schemas.microsoft.com/office/drawing/2014/main" id="{8674BAA5-6FC3-FC42-BA39-F309B296FFA2}"/>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136204278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D40D7B-862D-4DEF-9C7C-5387BE5E66D7}"/>
              </a:ext>
            </a:extLst>
          </p:cNvPr>
          <p:cNvSpPr/>
          <p:nvPr userDrawn="1"/>
        </p:nvSpPr>
        <p:spPr>
          <a:xfrm>
            <a:off x="0" y="0"/>
            <a:ext cx="12192000" cy="6858000"/>
          </a:xfrm>
          <a:prstGeom prst="rect">
            <a:avLst/>
          </a:prstGeom>
          <a:solidFill>
            <a:srgbClr val="00B2E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0" name="Picture Placeholder 8">
            <a:extLst>
              <a:ext uri="{FF2B5EF4-FFF2-40B4-BE49-F238E27FC236}">
                <a16:creationId xmlns:a16="http://schemas.microsoft.com/office/drawing/2014/main" id="{ACA0AC20-63C5-0441-821F-78412BDE7921}"/>
              </a:ext>
            </a:extLst>
          </p:cNvPr>
          <p:cNvSpPr>
            <a:spLocks noGrp="1"/>
          </p:cNvSpPr>
          <p:nvPr>
            <p:ph type="pic" sz="quarter" idx="11"/>
          </p:nvPr>
        </p:nvSpPr>
        <p:spPr>
          <a:xfrm>
            <a:off x="0" y="0"/>
            <a:ext cx="3140075" cy="6858000"/>
          </a:xfrm>
          <a:prstGeom prst="rect">
            <a:avLst/>
          </a:prstGeom>
          <a:solidFill>
            <a:schemeClr val="bg1">
              <a:lumMod val="95000"/>
            </a:schemeClr>
          </a:solidFill>
        </p:spPr>
        <p:txBody>
          <a:bodyPr/>
          <a:lstStyle/>
          <a:p>
            <a:endParaRPr lang="en-US" dirty="0"/>
          </a:p>
        </p:txBody>
      </p:sp>
      <p:sp>
        <p:nvSpPr>
          <p:cNvPr id="14" name="Text Placeholder 13">
            <a:extLst>
              <a:ext uri="{FF2B5EF4-FFF2-40B4-BE49-F238E27FC236}">
                <a16:creationId xmlns:a16="http://schemas.microsoft.com/office/drawing/2014/main" id="{133CD5E7-68D3-584B-AB3B-B0A944F0CEF6}"/>
              </a:ext>
            </a:extLst>
          </p:cNvPr>
          <p:cNvSpPr>
            <a:spLocks noGrp="1"/>
          </p:cNvSpPr>
          <p:nvPr>
            <p:ph type="body" sz="quarter" idx="12"/>
          </p:nvPr>
        </p:nvSpPr>
        <p:spPr>
          <a:xfrm>
            <a:off x="3511878" y="1982790"/>
            <a:ext cx="7959399" cy="990599"/>
          </a:xfrm>
          <a:prstGeom prst="rect">
            <a:avLst/>
          </a:prstGeom>
        </p:spPr>
        <p:txBody>
          <a:bodyPr lIns="0" tIns="0" rIns="0" bIns="0"/>
          <a:lstStyle>
            <a:lvl1pPr marL="0" indent="0">
              <a:lnSpc>
                <a:spcPct val="100000"/>
              </a:lnSpc>
              <a:spcBef>
                <a:spcPts val="0"/>
              </a:spcBef>
              <a:spcAft>
                <a:spcPts val="1089"/>
              </a:spcAft>
              <a:buNone/>
              <a:defRPr sz="28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6" name="Text Placeholder 15">
            <a:extLst>
              <a:ext uri="{FF2B5EF4-FFF2-40B4-BE49-F238E27FC236}">
                <a16:creationId xmlns:a16="http://schemas.microsoft.com/office/drawing/2014/main" id="{65DA5E28-9EAC-0D49-9241-91EC8B1433DF}"/>
              </a:ext>
            </a:extLst>
          </p:cNvPr>
          <p:cNvSpPr>
            <a:spLocks noGrp="1"/>
          </p:cNvSpPr>
          <p:nvPr>
            <p:ph type="body" sz="quarter" idx="13" hasCustomPrompt="1"/>
          </p:nvPr>
        </p:nvSpPr>
        <p:spPr>
          <a:xfrm>
            <a:off x="3511878" y="724493"/>
            <a:ext cx="5181273"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32" name="Text Placeholder 13">
            <a:extLst>
              <a:ext uri="{FF2B5EF4-FFF2-40B4-BE49-F238E27FC236}">
                <a16:creationId xmlns:a16="http://schemas.microsoft.com/office/drawing/2014/main" id="{1CBE53DE-FF73-2F4A-BAB6-F010441A6CD7}"/>
              </a:ext>
            </a:extLst>
          </p:cNvPr>
          <p:cNvSpPr>
            <a:spLocks noGrp="1"/>
          </p:cNvSpPr>
          <p:nvPr>
            <p:ph type="body" sz="quarter" idx="14"/>
          </p:nvPr>
        </p:nvSpPr>
        <p:spPr>
          <a:xfrm>
            <a:off x="3511878" y="3194462"/>
            <a:ext cx="7959399" cy="2939047"/>
          </a:xfrm>
          <a:prstGeom prst="rect">
            <a:avLst/>
          </a:prstGeom>
        </p:spPr>
        <p:txBody>
          <a:bodyPr lIns="0" tIns="0" rIns="0" bIns="0"/>
          <a:lstStyle>
            <a:lvl1pPr marL="0" indent="0">
              <a:lnSpc>
                <a:spcPct val="100000"/>
              </a:lnSpc>
              <a:spcBef>
                <a:spcPts val="0"/>
              </a:spcBef>
              <a:spcAft>
                <a:spcPts val="1089"/>
              </a:spcAft>
              <a:buNone/>
              <a:defRPr sz="20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pic>
        <p:nvPicPr>
          <p:cNvPr id="7" name="Picture 6">
            <a:extLst>
              <a:ext uri="{FF2B5EF4-FFF2-40B4-BE49-F238E27FC236}">
                <a16:creationId xmlns:a16="http://schemas.microsoft.com/office/drawing/2014/main" id="{8674BAA5-6FC3-FC42-BA39-F309B296FFA2}"/>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2656202053"/>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C24ECD-6026-4AB1-A523-1AD7FE5B9780}"/>
              </a:ext>
            </a:extLst>
          </p:cNvPr>
          <p:cNvSpPr/>
          <p:nvPr userDrawn="1"/>
        </p:nvSpPr>
        <p:spPr>
          <a:xfrm>
            <a:off x="0" y="0"/>
            <a:ext cx="12192000" cy="6858000"/>
          </a:xfrm>
          <a:prstGeom prst="rect">
            <a:avLst/>
          </a:prstGeom>
          <a:solidFill>
            <a:srgbClr val="0214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0" name="Text Placeholder 13">
            <a:extLst>
              <a:ext uri="{FF2B5EF4-FFF2-40B4-BE49-F238E27FC236}">
                <a16:creationId xmlns:a16="http://schemas.microsoft.com/office/drawing/2014/main" id="{77CB4263-8898-C440-BF43-385F030F0DB8}"/>
              </a:ext>
            </a:extLst>
          </p:cNvPr>
          <p:cNvSpPr>
            <a:spLocks noGrp="1"/>
          </p:cNvSpPr>
          <p:nvPr>
            <p:ph type="body" sz="quarter" idx="12"/>
          </p:nvPr>
        </p:nvSpPr>
        <p:spPr>
          <a:xfrm>
            <a:off x="720724" y="1982790"/>
            <a:ext cx="5194301" cy="990599"/>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4" name="Text Placeholder 15">
            <a:extLst>
              <a:ext uri="{FF2B5EF4-FFF2-40B4-BE49-F238E27FC236}">
                <a16:creationId xmlns:a16="http://schemas.microsoft.com/office/drawing/2014/main" id="{4817A958-17B7-C64F-BD0E-A997870B1EEA}"/>
              </a:ext>
            </a:extLst>
          </p:cNvPr>
          <p:cNvSpPr>
            <a:spLocks noGrp="1"/>
          </p:cNvSpPr>
          <p:nvPr>
            <p:ph type="body" sz="quarter" idx="13" hasCustomPrompt="1"/>
          </p:nvPr>
        </p:nvSpPr>
        <p:spPr>
          <a:xfrm>
            <a:off x="720724" y="724493"/>
            <a:ext cx="8329613"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16" name="Text Placeholder 13">
            <a:extLst>
              <a:ext uri="{FF2B5EF4-FFF2-40B4-BE49-F238E27FC236}">
                <a16:creationId xmlns:a16="http://schemas.microsoft.com/office/drawing/2014/main" id="{9D25804C-4349-E647-8F9D-7918CA0A89D2}"/>
              </a:ext>
            </a:extLst>
          </p:cNvPr>
          <p:cNvSpPr>
            <a:spLocks noGrp="1"/>
          </p:cNvSpPr>
          <p:nvPr>
            <p:ph type="body" sz="quarter" idx="14"/>
          </p:nvPr>
        </p:nvSpPr>
        <p:spPr>
          <a:xfrm>
            <a:off x="720724" y="2973389"/>
            <a:ext cx="5194301" cy="3160121"/>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2" name="Picture Placeholder 8">
            <a:extLst>
              <a:ext uri="{FF2B5EF4-FFF2-40B4-BE49-F238E27FC236}">
                <a16:creationId xmlns:a16="http://schemas.microsoft.com/office/drawing/2014/main" id="{FD67624F-4210-F542-9C82-730A7F494194}"/>
              </a:ext>
            </a:extLst>
          </p:cNvPr>
          <p:cNvSpPr>
            <a:spLocks noGrp="1"/>
          </p:cNvSpPr>
          <p:nvPr>
            <p:ph type="pic" sz="quarter" idx="11"/>
          </p:nvPr>
        </p:nvSpPr>
        <p:spPr>
          <a:xfrm>
            <a:off x="6276977" y="1982788"/>
            <a:ext cx="5194299" cy="4150720"/>
          </a:xfrm>
          <a:prstGeom prst="rect">
            <a:avLst/>
          </a:prstGeom>
          <a:solidFill>
            <a:schemeClr val="bg1">
              <a:lumMod val="95000"/>
            </a:schemeClr>
          </a:solidFill>
        </p:spPr>
        <p:txBody>
          <a:bodyPr/>
          <a:lstStyle/>
          <a:p>
            <a:endParaRPr lang="en-US" dirty="0"/>
          </a:p>
        </p:txBody>
      </p:sp>
      <p:pic>
        <p:nvPicPr>
          <p:cNvPr id="7" name="Picture 6">
            <a:extLst>
              <a:ext uri="{FF2B5EF4-FFF2-40B4-BE49-F238E27FC236}">
                <a16:creationId xmlns:a16="http://schemas.microsoft.com/office/drawing/2014/main" id="{7EF14F14-1663-C547-A68D-008893E12343}"/>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36015141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ABAEDE9-72D6-4DFE-BAF4-1502BAAF1A37}"/>
              </a:ext>
            </a:extLst>
          </p:cNvPr>
          <p:cNvSpPr/>
          <p:nvPr userDrawn="1"/>
        </p:nvSpPr>
        <p:spPr>
          <a:xfrm>
            <a:off x="0" y="0"/>
            <a:ext cx="12192000" cy="6858000"/>
          </a:xfrm>
          <a:prstGeom prst="rect">
            <a:avLst/>
          </a:prstGeom>
          <a:solidFill>
            <a:srgbClr val="A31A7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0" name="Text Placeholder 13">
            <a:extLst>
              <a:ext uri="{FF2B5EF4-FFF2-40B4-BE49-F238E27FC236}">
                <a16:creationId xmlns:a16="http://schemas.microsoft.com/office/drawing/2014/main" id="{77CB4263-8898-C440-BF43-385F030F0DB8}"/>
              </a:ext>
            </a:extLst>
          </p:cNvPr>
          <p:cNvSpPr>
            <a:spLocks noGrp="1"/>
          </p:cNvSpPr>
          <p:nvPr>
            <p:ph type="body" sz="quarter" idx="12"/>
          </p:nvPr>
        </p:nvSpPr>
        <p:spPr>
          <a:xfrm>
            <a:off x="720724" y="1982790"/>
            <a:ext cx="5194301" cy="990599"/>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4" name="Text Placeholder 15">
            <a:extLst>
              <a:ext uri="{FF2B5EF4-FFF2-40B4-BE49-F238E27FC236}">
                <a16:creationId xmlns:a16="http://schemas.microsoft.com/office/drawing/2014/main" id="{4817A958-17B7-C64F-BD0E-A997870B1EEA}"/>
              </a:ext>
            </a:extLst>
          </p:cNvPr>
          <p:cNvSpPr>
            <a:spLocks noGrp="1"/>
          </p:cNvSpPr>
          <p:nvPr>
            <p:ph type="body" sz="quarter" idx="13" hasCustomPrompt="1"/>
          </p:nvPr>
        </p:nvSpPr>
        <p:spPr>
          <a:xfrm>
            <a:off x="720724" y="724493"/>
            <a:ext cx="8329613"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16" name="Text Placeholder 13">
            <a:extLst>
              <a:ext uri="{FF2B5EF4-FFF2-40B4-BE49-F238E27FC236}">
                <a16:creationId xmlns:a16="http://schemas.microsoft.com/office/drawing/2014/main" id="{9D25804C-4349-E647-8F9D-7918CA0A89D2}"/>
              </a:ext>
            </a:extLst>
          </p:cNvPr>
          <p:cNvSpPr>
            <a:spLocks noGrp="1"/>
          </p:cNvSpPr>
          <p:nvPr>
            <p:ph type="body" sz="quarter" idx="14"/>
          </p:nvPr>
        </p:nvSpPr>
        <p:spPr>
          <a:xfrm>
            <a:off x="720724" y="2973389"/>
            <a:ext cx="5194301" cy="3160121"/>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2" name="Picture Placeholder 8">
            <a:extLst>
              <a:ext uri="{FF2B5EF4-FFF2-40B4-BE49-F238E27FC236}">
                <a16:creationId xmlns:a16="http://schemas.microsoft.com/office/drawing/2014/main" id="{FD67624F-4210-F542-9C82-730A7F494194}"/>
              </a:ext>
            </a:extLst>
          </p:cNvPr>
          <p:cNvSpPr>
            <a:spLocks noGrp="1"/>
          </p:cNvSpPr>
          <p:nvPr>
            <p:ph type="pic" sz="quarter" idx="11"/>
          </p:nvPr>
        </p:nvSpPr>
        <p:spPr>
          <a:xfrm>
            <a:off x="6276977" y="1982788"/>
            <a:ext cx="5194299" cy="4150720"/>
          </a:xfrm>
          <a:prstGeom prst="rect">
            <a:avLst/>
          </a:prstGeom>
          <a:solidFill>
            <a:schemeClr val="bg1">
              <a:lumMod val="95000"/>
            </a:schemeClr>
          </a:solidFill>
        </p:spPr>
        <p:txBody>
          <a:bodyPr/>
          <a:lstStyle/>
          <a:p>
            <a:endParaRPr lang="en-US" dirty="0"/>
          </a:p>
        </p:txBody>
      </p:sp>
      <p:pic>
        <p:nvPicPr>
          <p:cNvPr id="7" name="Picture 6">
            <a:extLst>
              <a:ext uri="{FF2B5EF4-FFF2-40B4-BE49-F238E27FC236}">
                <a16:creationId xmlns:a16="http://schemas.microsoft.com/office/drawing/2014/main" id="{7EF14F14-1663-C547-A68D-008893E12343}"/>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36894392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6853C61-7674-4D74-AD92-44577F33ECC1}"/>
              </a:ext>
            </a:extLst>
          </p:cNvPr>
          <p:cNvSpPr/>
          <p:nvPr userDrawn="1"/>
        </p:nvSpPr>
        <p:spPr>
          <a:xfrm>
            <a:off x="0" y="0"/>
            <a:ext cx="12192000" cy="6858000"/>
          </a:xfrm>
          <a:prstGeom prst="rect">
            <a:avLst/>
          </a:prstGeom>
          <a:solidFill>
            <a:srgbClr val="00B2E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0" name="Text Placeholder 13">
            <a:extLst>
              <a:ext uri="{FF2B5EF4-FFF2-40B4-BE49-F238E27FC236}">
                <a16:creationId xmlns:a16="http://schemas.microsoft.com/office/drawing/2014/main" id="{77CB4263-8898-C440-BF43-385F030F0DB8}"/>
              </a:ext>
            </a:extLst>
          </p:cNvPr>
          <p:cNvSpPr>
            <a:spLocks noGrp="1"/>
          </p:cNvSpPr>
          <p:nvPr>
            <p:ph type="body" sz="quarter" idx="12"/>
          </p:nvPr>
        </p:nvSpPr>
        <p:spPr>
          <a:xfrm>
            <a:off x="720724" y="1982790"/>
            <a:ext cx="5194301" cy="990599"/>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4" name="Text Placeholder 15">
            <a:extLst>
              <a:ext uri="{FF2B5EF4-FFF2-40B4-BE49-F238E27FC236}">
                <a16:creationId xmlns:a16="http://schemas.microsoft.com/office/drawing/2014/main" id="{4817A958-17B7-C64F-BD0E-A997870B1EEA}"/>
              </a:ext>
            </a:extLst>
          </p:cNvPr>
          <p:cNvSpPr>
            <a:spLocks noGrp="1"/>
          </p:cNvSpPr>
          <p:nvPr>
            <p:ph type="body" sz="quarter" idx="13" hasCustomPrompt="1"/>
          </p:nvPr>
        </p:nvSpPr>
        <p:spPr>
          <a:xfrm>
            <a:off x="720724" y="724493"/>
            <a:ext cx="8329613"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16" name="Text Placeholder 13">
            <a:extLst>
              <a:ext uri="{FF2B5EF4-FFF2-40B4-BE49-F238E27FC236}">
                <a16:creationId xmlns:a16="http://schemas.microsoft.com/office/drawing/2014/main" id="{9D25804C-4349-E647-8F9D-7918CA0A89D2}"/>
              </a:ext>
            </a:extLst>
          </p:cNvPr>
          <p:cNvSpPr>
            <a:spLocks noGrp="1"/>
          </p:cNvSpPr>
          <p:nvPr>
            <p:ph type="body" sz="quarter" idx="14"/>
          </p:nvPr>
        </p:nvSpPr>
        <p:spPr>
          <a:xfrm>
            <a:off x="720724" y="2973389"/>
            <a:ext cx="5194301" cy="3160121"/>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2" name="Picture Placeholder 8">
            <a:extLst>
              <a:ext uri="{FF2B5EF4-FFF2-40B4-BE49-F238E27FC236}">
                <a16:creationId xmlns:a16="http://schemas.microsoft.com/office/drawing/2014/main" id="{FD67624F-4210-F542-9C82-730A7F494194}"/>
              </a:ext>
            </a:extLst>
          </p:cNvPr>
          <p:cNvSpPr>
            <a:spLocks noGrp="1"/>
          </p:cNvSpPr>
          <p:nvPr>
            <p:ph type="pic" sz="quarter" idx="11"/>
          </p:nvPr>
        </p:nvSpPr>
        <p:spPr>
          <a:xfrm>
            <a:off x="6276977" y="1982788"/>
            <a:ext cx="5194299" cy="4150720"/>
          </a:xfrm>
          <a:prstGeom prst="rect">
            <a:avLst/>
          </a:prstGeom>
          <a:solidFill>
            <a:schemeClr val="bg1">
              <a:lumMod val="95000"/>
            </a:schemeClr>
          </a:solidFill>
        </p:spPr>
        <p:txBody>
          <a:bodyPr/>
          <a:lstStyle/>
          <a:p>
            <a:endParaRPr lang="en-US" dirty="0"/>
          </a:p>
        </p:txBody>
      </p:sp>
      <p:pic>
        <p:nvPicPr>
          <p:cNvPr id="7" name="Picture 6">
            <a:extLst>
              <a:ext uri="{FF2B5EF4-FFF2-40B4-BE49-F238E27FC236}">
                <a16:creationId xmlns:a16="http://schemas.microsoft.com/office/drawing/2014/main" id="{7EF14F14-1663-C547-A68D-008893E12343}"/>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35219927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BF34C08-1519-4918-8F6D-F049DB97CDB8}"/>
              </a:ext>
            </a:extLst>
          </p:cNvPr>
          <p:cNvSpPr/>
          <p:nvPr userDrawn="1"/>
        </p:nvSpPr>
        <p:spPr>
          <a:xfrm>
            <a:off x="0" y="0"/>
            <a:ext cx="12192000" cy="6858000"/>
          </a:xfrm>
          <a:prstGeom prst="rect">
            <a:avLst/>
          </a:prstGeom>
          <a:solidFill>
            <a:srgbClr val="0214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5" name="Text Placeholder 13">
            <a:extLst>
              <a:ext uri="{FF2B5EF4-FFF2-40B4-BE49-F238E27FC236}">
                <a16:creationId xmlns:a16="http://schemas.microsoft.com/office/drawing/2014/main" id="{849AE5C1-BC0C-CE46-B061-CC2AD7956541}"/>
              </a:ext>
            </a:extLst>
          </p:cNvPr>
          <p:cNvSpPr>
            <a:spLocks noGrp="1"/>
          </p:cNvSpPr>
          <p:nvPr>
            <p:ph type="body" sz="quarter" idx="12"/>
          </p:nvPr>
        </p:nvSpPr>
        <p:spPr>
          <a:xfrm>
            <a:off x="733754" y="1982789"/>
            <a:ext cx="3328660" cy="901108"/>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1" name="Text Placeholder 15">
            <a:extLst>
              <a:ext uri="{FF2B5EF4-FFF2-40B4-BE49-F238E27FC236}">
                <a16:creationId xmlns:a16="http://schemas.microsoft.com/office/drawing/2014/main" id="{84C3E040-99C1-BC4C-9F9B-383B5FE93F35}"/>
              </a:ext>
            </a:extLst>
          </p:cNvPr>
          <p:cNvSpPr>
            <a:spLocks noGrp="1"/>
          </p:cNvSpPr>
          <p:nvPr>
            <p:ph type="body" sz="quarter" idx="18" hasCustomPrompt="1"/>
          </p:nvPr>
        </p:nvSpPr>
        <p:spPr>
          <a:xfrm>
            <a:off x="720725" y="724493"/>
            <a:ext cx="7972427"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22" name="Text Placeholder 13">
            <a:extLst>
              <a:ext uri="{FF2B5EF4-FFF2-40B4-BE49-F238E27FC236}">
                <a16:creationId xmlns:a16="http://schemas.microsoft.com/office/drawing/2014/main" id="{0868676C-EA86-7B47-8F42-AC667CD76728}"/>
              </a:ext>
            </a:extLst>
          </p:cNvPr>
          <p:cNvSpPr>
            <a:spLocks noGrp="1"/>
          </p:cNvSpPr>
          <p:nvPr>
            <p:ph type="body" sz="quarter" idx="14"/>
          </p:nvPr>
        </p:nvSpPr>
        <p:spPr>
          <a:xfrm>
            <a:off x="733754" y="2996748"/>
            <a:ext cx="3328660" cy="2419803"/>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3" name="Text Placeholder 13">
            <a:extLst>
              <a:ext uri="{FF2B5EF4-FFF2-40B4-BE49-F238E27FC236}">
                <a16:creationId xmlns:a16="http://schemas.microsoft.com/office/drawing/2014/main" id="{3C5BE565-0985-CB47-B91F-A2A1E4DF4CDE}"/>
              </a:ext>
            </a:extLst>
          </p:cNvPr>
          <p:cNvSpPr>
            <a:spLocks noGrp="1"/>
          </p:cNvSpPr>
          <p:nvPr>
            <p:ph type="body" sz="quarter" idx="19"/>
          </p:nvPr>
        </p:nvSpPr>
        <p:spPr>
          <a:xfrm>
            <a:off x="4419600" y="1982789"/>
            <a:ext cx="3348037" cy="901108"/>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4" name="Text Placeholder 13">
            <a:extLst>
              <a:ext uri="{FF2B5EF4-FFF2-40B4-BE49-F238E27FC236}">
                <a16:creationId xmlns:a16="http://schemas.microsoft.com/office/drawing/2014/main" id="{D296F6D6-3724-E04A-87DC-6FDEAF109906}"/>
              </a:ext>
            </a:extLst>
          </p:cNvPr>
          <p:cNvSpPr>
            <a:spLocks noGrp="1"/>
          </p:cNvSpPr>
          <p:nvPr>
            <p:ph type="body" sz="quarter" idx="20"/>
          </p:nvPr>
        </p:nvSpPr>
        <p:spPr>
          <a:xfrm>
            <a:off x="4419600" y="2996747"/>
            <a:ext cx="3348037" cy="2443163"/>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5" name="Text Placeholder 13">
            <a:extLst>
              <a:ext uri="{FF2B5EF4-FFF2-40B4-BE49-F238E27FC236}">
                <a16:creationId xmlns:a16="http://schemas.microsoft.com/office/drawing/2014/main" id="{EA875D10-C8C4-E44C-BE66-9E7132256DCF}"/>
              </a:ext>
            </a:extLst>
          </p:cNvPr>
          <p:cNvSpPr>
            <a:spLocks noGrp="1"/>
          </p:cNvSpPr>
          <p:nvPr>
            <p:ph type="body" sz="quarter" idx="21"/>
          </p:nvPr>
        </p:nvSpPr>
        <p:spPr>
          <a:xfrm>
            <a:off x="8124824" y="1982789"/>
            <a:ext cx="3348037" cy="901108"/>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6" name="Text Placeholder 13">
            <a:extLst>
              <a:ext uri="{FF2B5EF4-FFF2-40B4-BE49-F238E27FC236}">
                <a16:creationId xmlns:a16="http://schemas.microsoft.com/office/drawing/2014/main" id="{8330332C-8E0F-3C48-9106-8616E14EA3FE}"/>
              </a:ext>
            </a:extLst>
          </p:cNvPr>
          <p:cNvSpPr>
            <a:spLocks noGrp="1"/>
          </p:cNvSpPr>
          <p:nvPr>
            <p:ph type="body" sz="quarter" idx="22"/>
          </p:nvPr>
        </p:nvSpPr>
        <p:spPr>
          <a:xfrm>
            <a:off x="8124824" y="2996747"/>
            <a:ext cx="3348037" cy="2443163"/>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pic>
        <p:nvPicPr>
          <p:cNvPr id="10" name="Picture 9">
            <a:extLst>
              <a:ext uri="{FF2B5EF4-FFF2-40B4-BE49-F238E27FC236}">
                <a16:creationId xmlns:a16="http://schemas.microsoft.com/office/drawing/2014/main" id="{41CEB56C-54E2-1144-9C6D-F8458081674F}"/>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36033555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3 Colum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57B278A-1549-490A-A2EF-8FAF327913E5}"/>
              </a:ext>
            </a:extLst>
          </p:cNvPr>
          <p:cNvSpPr/>
          <p:nvPr userDrawn="1"/>
        </p:nvSpPr>
        <p:spPr>
          <a:xfrm>
            <a:off x="0" y="0"/>
            <a:ext cx="12192000" cy="6858000"/>
          </a:xfrm>
          <a:prstGeom prst="rect">
            <a:avLst/>
          </a:prstGeom>
          <a:solidFill>
            <a:srgbClr val="A31A7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5" name="Text Placeholder 13">
            <a:extLst>
              <a:ext uri="{FF2B5EF4-FFF2-40B4-BE49-F238E27FC236}">
                <a16:creationId xmlns:a16="http://schemas.microsoft.com/office/drawing/2014/main" id="{849AE5C1-BC0C-CE46-B061-CC2AD7956541}"/>
              </a:ext>
            </a:extLst>
          </p:cNvPr>
          <p:cNvSpPr>
            <a:spLocks noGrp="1"/>
          </p:cNvSpPr>
          <p:nvPr>
            <p:ph type="body" sz="quarter" idx="12"/>
          </p:nvPr>
        </p:nvSpPr>
        <p:spPr>
          <a:xfrm>
            <a:off x="733754" y="1982789"/>
            <a:ext cx="3328660" cy="901108"/>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1" name="Text Placeholder 15">
            <a:extLst>
              <a:ext uri="{FF2B5EF4-FFF2-40B4-BE49-F238E27FC236}">
                <a16:creationId xmlns:a16="http://schemas.microsoft.com/office/drawing/2014/main" id="{84C3E040-99C1-BC4C-9F9B-383B5FE93F35}"/>
              </a:ext>
            </a:extLst>
          </p:cNvPr>
          <p:cNvSpPr>
            <a:spLocks noGrp="1"/>
          </p:cNvSpPr>
          <p:nvPr>
            <p:ph type="body" sz="quarter" idx="18" hasCustomPrompt="1"/>
          </p:nvPr>
        </p:nvSpPr>
        <p:spPr>
          <a:xfrm>
            <a:off x="720725" y="724493"/>
            <a:ext cx="7972427"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22" name="Text Placeholder 13">
            <a:extLst>
              <a:ext uri="{FF2B5EF4-FFF2-40B4-BE49-F238E27FC236}">
                <a16:creationId xmlns:a16="http://schemas.microsoft.com/office/drawing/2014/main" id="{0868676C-EA86-7B47-8F42-AC667CD76728}"/>
              </a:ext>
            </a:extLst>
          </p:cNvPr>
          <p:cNvSpPr>
            <a:spLocks noGrp="1"/>
          </p:cNvSpPr>
          <p:nvPr>
            <p:ph type="body" sz="quarter" idx="14"/>
          </p:nvPr>
        </p:nvSpPr>
        <p:spPr>
          <a:xfrm>
            <a:off x="733754" y="2996748"/>
            <a:ext cx="3328660" cy="2419803"/>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3" name="Text Placeholder 13">
            <a:extLst>
              <a:ext uri="{FF2B5EF4-FFF2-40B4-BE49-F238E27FC236}">
                <a16:creationId xmlns:a16="http://schemas.microsoft.com/office/drawing/2014/main" id="{3C5BE565-0985-CB47-B91F-A2A1E4DF4CDE}"/>
              </a:ext>
            </a:extLst>
          </p:cNvPr>
          <p:cNvSpPr>
            <a:spLocks noGrp="1"/>
          </p:cNvSpPr>
          <p:nvPr>
            <p:ph type="body" sz="quarter" idx="19"/>
          </p:nvPr>
        </p:nvSpPr>
        <p:spPr>
          <a:xfrm>
            <a:off x="4419600" y="1982789"/>
            <a:ext cx="3348037" cy="901108"/>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4" name="Text Placeholder 13">
            <a:extLst>
              <a:ext uri="{FF2B5EF4-FFF2-40B4-BE49-F238E27FC236}">
                <a16:creationId xmlns:a16="http://schemas.microsoft.com/office/drawing/2014/main" id="{D296F6D6-3724-E04A-87DC-6FDEAF109906}"/>
              </a:ext>
            </a:extLst>
          </p:cNvPr>
          <p:cNvSpPr>
            <a:spLocks noGrp="1"/>
          </p:cNvSpPr>
          <p:nvPr>
            <p:ph type="body" sz="quarter" idx="20"/>
          </p:nvPr>
        </p:nvSpPr>
        <p:spPr>
          <a:xfrm>
            <a:off x="4419600" y="2996747"/>
            <a:ext cx="3348037" cy="2443163"/>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5" name="Text Placeholder 13">
            <a:extLst>
              <a:ext uri="{FF2B5EF4-FFF2-40B4-BE49-F238E27FC236}">
                <a16:creationId xmlns:a16="http://schemas.microsoft.com/office/drawing/2014/main" id="{EA875D10-C8C4-E44C-BE66-9E7132256DCF}"/>
              </a:ext>
            </a:extLst>
          </p:cNvPr>
          <p:cNvSpPr>
            <a:spLocks noGrp="1"/>
          </p:cNvSpPr>
          <p:nvPr>
            <p:ph type="body" sz="quarter" idx="21"/>
          </p:nvPr>
        </p:nvSpPr>
        <p:spPr>
          <a:xfrm>
            <a:off x="8124824" y="1982789"/>
            <a:ext cx="3348037" cy="901108"/>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6" name="Text Placeholder 13">
            <a:extLst>
              <a:ext uri="{FF2B5EF4-FFF2-40B4-BE49-F238E27FC236}">
                <a16:creationId xmlns:a16="http://schemas.microsoft.com/office/drawing/2014/main" id="{8330332C-8E0F-3C48-9106-8616E14EA3FE}"/>
              </a:ext>
            </a:extLst>
          </p:cNvPr>
          <p:cNvSpPr>
            <a:spLocks noGrp="1"/>
          </p:cNvSpPr>
          <p:nvPr>
            <p:ph type="body" sz="quarter" idx="22"/>
          </p:nvPr>
        </p:nvSpPr>
        <p:spPr>
          <a:xfrm>
            <a:off x="8124824" y="2996747"/>
            <a:ext cx="3348037" cy="2443163"/>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pic>
        <p:nvPicPr>
          <p:cNvPr id="10" name="Picture 9">
            <a:extLst>
              <a:ext uri="{FF2B5EF4-FFF2-40B4-BE49-F238E27FC236}">
                <a16:creationId xmlns:a16="http://schemas.microsoft.com/office/drawing/2014/main" id="{41CEB56C-54E2-1144-9C6D-F8458081674F}"/>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3469013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3 Colum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AED1E8B-04FF-4CF7-8942-4500D81B1D83}"/>
              </a:ext>
            </a:extLst>
          </p:cNvPr>
          <p:cNvSpPr/>
          <p:nvPr userDrawn="1"/>
        </p:nvSpPr>
        <p:spPr>
          <a:xfrm>
            <a:off x="0" y="0"/>
            <a:ext cx="12192000" cy="6858000"/>
          </a:xfrm>
          <a:prstGeom prst="rect">
            <a:avLst/>
          </a:prstGeom>
          <a:solidFill>
            <a:srgbClr val="00B2E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5" name="Text Placeholder 13">
            <a:extLst>
              <a:ext uri="{FF2B5EF4-FFF2-40B4-BE49-F238E27FC236}">
                <a16:creationId xmlns:a16="http://schemas.microsoft.com/office/drawing/2014/main" id="{849AE5C1-BC0C-CE46-B061-CC2AD7956541}"/>
              </a:ext>
            </a:extLst>
          </p:cNvPr>
          <p:cNvSpPr>
            <a:spLocks noGrp="1"/>
          </p:cNvSpPr>
          <p:nvPr>
            <p:ph type="body" sz="quarter" idx="12"/>
          </p:nvPr>
        </p:nvSpPr>
        <p:spPr>
          <a:xfrm>
            <a:off x="733754" y="1982789"/>
            <a:ext cx="3328660" cy="901108"/>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1" name="Text Placeholder 15">
            <a:extLst>
              <a:ext uri="{FF2B5EF4-FFF2-40B4-BE49-F238E27FC236}">
                <a16:creationId xmlns:a16="http://schemas.microsoft.com/office/drawing/2014/main" id="{84C3E040-99C1-BC4C-9F9B-383B5FE93F35}"/>
              </a:ext>
            </a:extLst>
          </p:cNvPr>
          <p:cNvSpPr>
            <a:spLocks noGrp="1"/>
          </p:cNvSpPr>
          <p:nvPr>
            <p:ph type="body" sz="quarter" idx="18" hasCustomPrompt="1"/>
          </p:nvPr>
        </p:nvSpPr>
        <p:spPr>
          <a:xfrm>
            <a:off x="720725" y="724493"/>
            <a:ext cx="7972427"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22" name="Text Placeholder 13">
            <a:extLst>
              <a:ext uri="{FF2B5EF4-FFF2-40B4-BE49-F238E27FC236}">
                <a16:creationId xmlns:a16="http://schemas.microsoft.com/office/drawing/2014/main" id="{0868676C-EA86-7B47-8F42-AC667CD76728}"/>
              </a:ext>
            </a:extLst>
          </p:cNvPr>
          <p:cNvSpPr>
            <a:spLocks noGrp="1"/>
          </p:cNvSpPr>
          <p:nvPr>
            <p:ph type="body" sz="quarter" idx="14"/>
          </p:nvPr>
        </p:nvSpPr>
        <p:spPr>
          <a:xfrm>
            <a:off x="733754" y="2996748"/>
            <a:ext cx="3328660" cy="2419803"/>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3" name="Text Placeholder 13">
            <a:extLst>
              <a:ext uri="{FF2B5EF4-FFF2-40B4-BE49-F238E27FC236}">
                <a16:creationId xmlns:a16="http://schemas.microsoft.com/office/drawing/2014/main" id="{3C5BE565-0985-CB47-B91F-A2A1E4DF4CDE}"/>
              </a:ext>
            </a:extLst>
          </p:cNvPr>
          <p:cNvSpPr>
            <a:spLocks noGrp="1"/>
          </p:cNvSpPr>
          <p:nvPr>
            <p:ph type="body" sz="quarter" idx="19"/>
          </p:nvPr>
        </p:nvSpPr>
        <p:spPr>
          <a:xfrm>
            <a:off x="4419600" y="1982789"/>
            <a:ext cx="3348037" cy="901108"/>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4" name="Text Placeholder 13">
            <a:extLst>
              <a:ext uri="{FF2B5EF4-FFF2-40B4-BE49-F238E27FC236}">
                <a16:creationId xmlns:a16="http://schemas.microsoft.com/office/drawing/2014/main" id="{D296F6D6-3724-E04A-87DC-6FDEAF109906}"/>
              </a:ext>
            </a:extLst>
          </p:cNvPr>
          <p:cNvSpPr>
            <a:spLocks noGrp="1"/>
          </p:cNvSpPr>
          <p:nvPr>
            <p:ph type="body" sz="quarter" idx="20"/>
          </p:nvPr>
        </p:nvSpPr>
        <p:spPr>
          <a:xfrm>
            <a:off x="4419600" y="2996747"/>
            <a:ext cx="3348037" cy="2443163"/>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5" name="Text Placeholder 13">
            <a:extLst>
              <a:ext uri="{FF2B5EF4-FFF2-40B4-BE49-F238E27FC236}">
                <a16:creationId xmlns:a16="http://schemas.microsoft.com/office/drawing/2014/main" id="{EA875D10-C8C4-E44C-BE66-9E7132256DCF}"/>
              </a:ext>
            </a:extLst>
          </p:cNvPr>
          <p:cNvSpPr>
            <a:spLocks noGrp="1"/>
          </p:cNvSpPr>
          <p:nvPr>
            <p:ph type="body" sz="quarter" idx="21"/>
          </p:nvPr>
        </p:nvSpPr>
        <p:spPr>
          <a:xfrm>
            <a:off x="8124824" y="1982789"/>
            <a:ext cx="3348037" cy="901108"/>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6" name="Text Placeholder 13">
            <a:extLst>
              <a:ext uri="{FF2B5EF4-FFF2-40B4-BE49-F238E27FC236}">
                <a16:creationId xmlns:a16="http://schemas.microsoft.com/office/drawing/2014/main" id="{8330332C-8E0F-3C48-9106-8616E14EA3FE}"/>
              </a:ext>
            </a:extLst>
          </p:cNvPr>
          <p:cNvSpPr>
            <a:spLocks noGrp="1"/>
          </p:cNvSpPr>
          <p:nvPr>
            <p:ph type="body" sz="quarter" idx="22"/>
          </p:nvPr>
        </p:nvSpPr>
        <p:spPr>
          <a:xfrm>
            <a:off x="8124824" y="2996747"/>
            <a:ext cx="3348037" cy="2443163"/>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pic>
        <p:nvPicPr>
          <p:cNvPr id="10" name="Picture 9">
            <a:extLst>
              <a:ext uri="{FF2B5EF4-FFF2-40B4-BE49-F238E27FC236}">
                <a16:creationId xmlns:a16="http://schemas.microsoft.com/office/drawing/2014/main" id="{41CEB56C-54E2-1144-9C6D-F8458081674F}"/>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29590274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3 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37794AE-2A75-4239-8042-2B8A5D5D4C26}"/>
              </a:ext>
            </a:extLst>
          </p:cNvPr>
          <p:cNvSpPr/>
          <p:nvPr userDrawn="1"/>
        </p:nvSpPr>
        <p:spPr>
          <a:xfrm>
            <a:off x="0" y="0"/>
            <a:ext cx="12192000" cy="6858000"/>
          </a:xfrm>
          <a:prstGeom prst="rect">
            <a:avLst/>
          </a:prstGeom>
          <a:solidFill>
            <a:srgbClr val="0214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5" name="Text Placeholder 13">
            <a:extLst>
              <a:ext uri="{FF2B5EF4-FFF2-40B4-BE49-F238E27FC236}">
                <a16:creationId xmlns:a16="http://schemas.microsoft.com/office/drawing/2014/main" id="{849AE5C1-BC0C-CE46-B061-CC2AD7956541}"/>
              </a:ext>
            </a:extLst>
          </p:cNvPr>
          <p:cNvSpPr>
            <a:spLocks noGrp="1"/>
          </p:cNvSpPr>
          <p:nvPr>
            <p:ph type="body" sz="quarter" idx="12"/>
          </p:nvPr>
        </p:nvSpPr>
        <p:spPr>
          <a:xfrm>
            <a:off x="733754" y="3571858"/>
            <a:ext cx="3328660" cy="473204"/>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1" name="Text Placeholder 15">
            <a:extLst>
              <a:ext uri="{FF2B5EF4-FFF2-40B4-BE49-F238E27FC236}">
                <a16:creationId xmlns:a16="http://schemas.microsoft.com/office/drawing/2014/main" id="{84C3E040-99C1-BC4C-9F9B-383B5FE93F35}"/>
              </a:ext>
            </a:extLst>
          </p:cNvPr>
          <p:cNvSpPr>
            <a:spLocks noGrp="1"/>
          </p:cNvSpPr>
          <p:nvPr>
            <p:ph type="body" sz="quarter" idx="18" hasCustomPrompt="1"/>
          </p:nvPr>
        </p:nvSpPr>
        <p:spPr>
          <a:xfrm>
            <a:off x="720725" y="724493"/>
            <a:ext cx="7972427"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22" name="Text Placeholder 13">
            <a:extLst>
              <a:ext uri="{FF2B5EF4-FFF2-40B4-BE49-F238E27FC236}">
                <a16:creationId xmlns:a16="http://schemas.microsoft.com/office/drawing/2014/main" id="{0868676C-EA86-7B47-8F42-AC667CD76728}"/>
              </a:ext>
            </a:extLst>
          </p:cNvPr>
          <p:cNvSpPr>
            <a:spLocks noGrp="1"/>
          </p:cNvSpPr>
          <p:nvPr>
            <p:ph type="body" sz="quarter" idx="14"/>
          </p:nvPr>
        </p:nvSpPr>
        <p:spPr>
          <a:xfrm>
            <a:off x="733754" y="4439321"/>
            <a:ext cx="3328660" cy="1667928"/>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3" name="Text Placeholder 13">
            <a:extLst>
              <a:ext uri="{FF2B5EF4-FFF2-40B4-BE49-F238E27FC236}">
                <a16:creationId xmlns:a16="http://schemas.microsoft.com/office/drawing/2014/main" id="{3C5BE565-0985-CB47-B91F-A2A1E4DF4CDE}"/>
              </a:ext>
            </a:extLst>
          </p:cNvPr>
          <p:cNvSpPr>
            <a:spLocks noGrp="1"/>
          </p:cNvSpPr>
          <p:nvPr>
            <p:ph type="body" sz="quarter" idx="19"/>
          </p:nvPr>
        </p:nvSpPr>
        <p:spPr>
          <a:xfrm>
            <a:off x="4419600" y="3571858"/>
            <a:ext cx="3348037" cy="473204"/>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4" name="Text Placeholder 13">
            <a:extLst>
              <a:ext uri="{FF2B5EF4-FFF2-40B4-BE49-F238E27FC236}">
                <a16:creationId xmlns:a16="http://schemas.microsoft.com/office/drawing/2014/main" id="{D296F6D6-3724-E04A-87DC-6FDEAF109906}"/>
              </a:ext>
            </a:extLst>
          </p:cNvPr>
          <p:cNvSpPr>
            <a:spLocks noGrp="1"/>
          </p:cNvSpPr>
          <p:nvPr>
            <p:ph type="body" sz="quarter" idx="20"/>
          </p:nvPr>
        </p:nvSpPr>
        <p:spPr>
          <a:xfrm>
            <a:off x="4419600" y="4453247"/>
            <a:ext cx="3348037" cy="1684028"/>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5" name="Text Placeholder 13">
            <a:extLst>
              <a:ext uri="{FF2B5EF4-FFF2-40B4-BE49-F238E27FC236}">
                <a16:creationId xmlns:a16="http://schemas.microsoft.com/office/drawing/2014/main" id="{EA875D10-C8C4-E44C-BE66-9E7132256DCF}"/>
              </a:ext>
            </a:extLst>
          </p:cNvPr>
          <p:cNvSpPr>
            <a:spLocks noGrp="1"/>
          </p:cNvSpPr>
          <p:nvPr>
            <p:ph type="body" sz="quarter" idx="21"/>
          </p:nvPr>
        </p:nvSpPr>
        <p:spPr>
          <a:xfrm>
            <a:off x="8124824" y="3571858"/>
            <a:ext cx="3348037" cy="473204"/>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6" name="Text Placeholder 13">
            <a:extLst>
              <a:ext uri="{FF2B5EF4-FFF2-40B4-BE49-F238E27FC236}">
                <a16:creationId xmlns:a16="http://schemas.microsoft.com/office/drawing/2014/main" id="{8330332C-8E0F-3C48-9106-8616E14EA3FE}"/>
              </a:ext>
            </a:extLst>
          </p:cNvPr>
          <p:cNvSpPr>
            <a:spLocks noGrp="1"/>
          </p:cNvSpPr>
          <p:nvPr>
            <p:ph type="body" sz="quarter" idx="22"/>
          </p:nvPr>
        </p:nvSpPr>
        <p:spPr>
          <a:xfrm>
            <a:off x="8124824" y="4453247"/>
            <a:ext cx="3348037" cy="1684028"/>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1" name="Picture Placeholder 8">
            <a:extLst>
              <a:ext uri="{FF2B5EF4-FFF2-40B4-BE49-F238E27FC236}">
                <a16:creationId xmlns:a16="http://schemas.microsoft.com/office/drawing/2014/main" id="{82B5F612-D0C2-6642-AB10-1C5460723293}"/>
              </a:ext>
            </a:extLst>
          </p:cNvPr>
          <p:cNvSpPr>
            <a:spLocks noGrp="1"/>
          </p:cNvSpPr>
          <p:nvPr>
            <p:ph type="pic" sz="quarter" idx="11"/>
          </p:nvPr>
        </p:nvSpPr>
        <p:spPr>
          <a:xfrm>
            <a:off x="733754" y="2006149"/>
            <a:ext cx="3328660" cy="1279996"/>
          </a:xfrm>
          <a:prstGeom prst="rect">
            <a:avLst/>
          </a:prstGeom>
          <a:solidFill>
            <a:schemeClr val="bg1">
              <a:lumMod val="95000"/>
            </a:schemeClr>
          </a:solidFill>
        </p:spPr>
        <p:txBody>
          <a:bodyPr/>
          <a:lstStyle/>
          <a:p>
            <a:endParaRPr lang="en-US" dirty="0"/>
          </a:p>
        </p:txBody>
      </p:sp>
      <p:sp>
        <p:nvSpPr>
          <p:cNvPr id="12" name="Picture Placeholder 8">
            <a:extLst>
              <a:ext uri="{FF2B5EF4-FFF2-40B4-BE49-F238E27FC236}">
                <a16:creationId xmlns:a16="http://schemas.microsoft.com/office/drawing/2014/main" id="{A5192984-C442-D946-AFCD-CB152AB87DAA}"/>
              </a:ext>
            </a:extLst>
          </p:cNvPr>
          <p:cNvSpPr>
            <a:spLocks noGrp="1"/>
          </p:cNvSpPr>
          <p:nvPr>
            <p:ph type="pic" sz="quarter" idx="23"/>
          </p:nvPr>
        </p:nvSpPr>
        <p:spPr>
          <a:xfrm>
            <a:off x="4438978" y="2006149"/>
            <a:ext cx="3328660" cy="1279996"/>
          </a:xfrm>
          <a:prstGeom prst="rect">
            <a:avLst/>
          </a:prstGeom>
          <a:solidFill>
            <a:schemeClr val="bg1">
              <a:lumMod val="95000"/>
            </a:schemeClr>
          </a:solidFill>
        </p:spPr>
        <p:txBody>
          <a:bodyPr/>
          <a:lstStyle/>
          <a:p>
            <a:endParaRPr lang="en-US" dirty="0"/>
          </a:p>
        </p:txBody>
      </p:sp>
      <p:sp>
        <p:nvSpPr>
          <p:cNvPr id="13" name="Picture Placeholder 8">
            <a:extLst>
              <a:ext uri="{FF2B5EF4-FFF2-40B4-BE49-F238E27FC236}">
                <a16:creationId xmlns:a16="http://schemas.microsoft.com/office/drawing/2014/main" id="{93B97124-C586-D248-857E-51E78D1C7118}"/>
              </a:ext>
            </a:extLst>
          </p:cNvPr>
          <p:cNvSpPr>
            <a:spLocks noGrp="1"/>
          </p:cNvSpPr>
          <p:nvPr>
            <p:ph type="pic" sz="quarter" idx="24"/>
          </p:nvPr>
        </p:nvSpPr>
        <p:spPr>
          <a:xfrm>
            <a:off x="8144202" y="2006149"/>
            <a:ext cx="3328660" cy="1279996"/>
          </a:xfrm>
          <a:prstGeom prst="rect">
            <a:avLst/>
          </a:prstGeom>
          <a:solidFill>
            <a:schemeClr val="bg1">
              <a:lumMod val="95000"/>
            </a:schemeClr>
          </a:solidFill>
        </p:spPr>
        <p:txBody>
          <a:bodyPr/>
          <a:lstStyle/>
          <a:p>
            <a:endParaRPr lang="en-US" dirty="0"/>
          </a:p>
        </p:txBody>
      </p:sp>
      <p:pic>
        <p:nvPicPr>
          <p:cNvPr id="14" name="Picture 13">
            <a:extLst>
              <a:ext uri="{FF2B5EF4-FFF2-40B4-BE49-F238E27FC236}">
                <a16:creationId xmlns:a16="http://schemas.microsoft.com/office/drawing/2014/main" id="{0053274B-54C2-BF43-9A61-5FA543B4AC9D}"/>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652547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2D87129-6777-4141-ADAC-E5394DD9704D}"/>
              </a:ext>
            </a:extLst>
          </p:cNvPr>
          <p:cNvSpPr/>
          <p:nvPr userDrawn="1"/>
        </p:nvSpPr>
        <p:spPr>
          <a:xfrm>
            <a:off x="0" y="0"/>
            <a:ext cx="12192000" cy="6858000"/>
          </a:xfrm>
          <a:prstGeom prst="rect">
            <a:avLst/>
          </a:prstGeom>
          <a:solidFill>
            <a:srgbClr val="A31A7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4" name="Picture Placeholder 8">
            <a:extLst>
              <a:ext uri="{FF2B5EF4-FFF2-40B4-BE49-F238E27FC236}">
                <a16:creationId xmlns:a16="http://schemas.microsoft.com/office/drawing/2014/main" id="{E818B230-2BE4-46F4-A0C7-50CA25D4DF55}"/>
              </a:ext>
            </a:extLst>
          </p:cNvPr>
          <p:cNvSpPr>
            <a:spLocks noGrp="1"/>
          </p:cNvSpPr>
          <p:nvPr>
            <p:ph type="pic" sz="quarter" idx="10" hasCustomPrompt="1"/>
          </p:nvPr>
        </p:nvSpPr>
        <p:spPr>
          <a:xfrm>
            <a:off x="0" y="1631854"/>
            <a:ext cx="12192000" cy="3434071"/>
          </a:xfrm>
          <a:prstGeom prst="rect">
            <a:avLst/>
          </a:prstGeom>
          <a:solidFill>
            <a:schemeClr val="bg2"/>
          </a:solidFill>
          <a:ln>
            <a:noFill/>
          </a:ln>
        </p:spPr>
        <p:txBody>
          <a:bodyPr/>
          <a:lstStyle>
            <a:lvl1pPr marL="0" indent="0">
              <a:buNone/>
              <a:defRPr lang="en-GB" b="0" i="0" u="none" strike="noStrike" smtClean="0">
                <a:effectLst/>
                <a:hlinkClick r:id="" action="ppaction://noaction"/>
              </a:defRPr>
            </a:lvl1pPr>
          </a:lstStyle>
          <a:p>
            <a:r>
              <a:rPr lang="en-US" dirty="0"/>
              <a:t>Drag and drop a picture here</a:t>
            </a:r>
            <a:br>
              <a:rPr lang="en-US" dirty="0"/>
            </a:br>
            <a:br>
              <a:rPr lang="en-US" dirty="0"/>
            </a:br>
            <a:r>
              <a:rPr lang="en-GB" b="0" i="0" u="none" strike="noStrike" dirty="0">
                <a:solidFill>
                  <a:srgbClr val="6611CC"/>
                </a:solidFill>
                <a:effectLst/>
                <a:latin typeface="Roboto" panose="02000000000000000000" pitchFamily="2" charset="0"/>
                <a:hlinkClick r:id="rId2"/>
              </a:rPr>
              <a:t>https://goo.gl/STfvwg</a:t>
            </a:r>
            <a:endParaRPr lang="en-US" dirty="0"/>
          </a:p>
        </p:txBody>
      </p:sp>
      <p:sp>
        <p:nvSpPr>
          <p:cNvPr id="5" name="Text Placeholder 15">
            <a:extLst>
              <a:ext uri="{FF2B5EF4-FFF2-40B4-BE49-F238E27FC236}">
                <a16:creationId xmlns:a16="http://schemas.microsoft.com/office/drawing/2014/main" id="{F3E46BD8-63A3-ED4E-A2B4-B7720A5D2DD1}"/>
              </a:ext>
            </a:extLst>
          </p:cNvPr>
          <p:cNvSpPr>
            <a:spLocks noGrp="1"/>
          </p:cNvSpPr>
          <p:nvPr>
            <p:ph type="body" sz="quarter" idx="13" hasCustomPrompt="1"/>
          </p:nvPr>
        </p:nvSpPr>
        <p:spPr>
          <a:xfrm>
            <a:off x="733751" y="724493"/>
            <a:ext cx="5538463"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7" name="Text Placeholder 13">
            <a:extLst>
              <a:ext uri="{FF2B5EF4-FFF2-40B4-BE49-F238E27FC236}">
                <a16:creationId xmlns:a16="http://schemas.microsoft.com/office/drawing/2014/main" id="{8D3A124B-68EF-D24C-8C41-DF1082E6B9CF}"/>
              </a:ext>
            </a:extLst>
          </p:cNvPr>
          <p:cNvSpPr>
            <a:spLocks noGrp="1"/>
          </p:cNvSpPr>
          <p:nvPr>
            <p:ph type="body" sz="quarter" idx="12" hasCustomPrompt="1"/>
          </p:nvPr>
        </p:nvSpPr>
        <p:spPr>
          <a:xfrm>
            <a:off x="733751" y="5386039"/>
            <a:ext cx="5181275" cy="741923"/>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a:t>
            </a:r>
            <a:br>
              <a:rPr lang="en-US" dirty="0"/>
            </a:br>
            <a:r>
              <a:rPr lang="en-US" dirty="0"/>
              <a:t>text styles</a:t>
            </a:r>
          </a:p>
        </p:txBody>
      </p:sp>
      <p:sp>
        <p:nvSpPr>
          <p:cNvPr id="8" name="Text Placeholder 13">
            <a:extLst>
              <a:ext uri="{FF2B5EF4-FFF2-40B4-BE49-F238E27FC236}">
                <a16:creationId xmlns:a16="http://schemas.microsoft.com/office/drawing/2014/main" id="{004F7E52-F701-624E-B784-F87351DB48F7}"/>
              </a:ext>
            </a:extLst>
          </p:cNvPr>
          <p:cNvSpPr>
            <a:spLocks noGrp="1"/>
          </p:cNvSpPr>
          <p:nvPr>
            <p:ph type="body" sz="quarter" idx="14" hasCustomPrompt="1"/>
          </p:nvPr>
        </p:nvSpPr>
        <p:spPr>
          <a:xfrm>
            <a:off x="6273713" y="5386039"/>
            <a:ext cx="5197563" cy="751237"/>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a:t>
            </a:r>
            <a:br>
              <a:rPr lang="en-US" dirty="0"/>
            </a:br>
            <a:r>
              <a:rPr lang="en-US" dirty="0"/>
              <a:t>text styles</a:t>
            </a:r>
          </a:p>
        </p:txBody>
      </p:sp>
      <p:pic>
        <p:nvPicPr>
          <p:cNvPr id="10" name="Picture 9">
            <a:extLst>
              <a:ext uri="{FF2B5EF4-FFF2-40B4-BE49-F238E27FC236}">
                <a16:creationId xmlns:a16="http://schemas.microsoft.com/office/drawing/2014/main" id="{BD54DBB7-0569-7344-A3ED-2DAD266F0395}"/>
              </a:ext>
            </a:extLst>
          </p:cNvPr>
          <p:cNvPicPr>
            <a:picLocks noChangeAspect="1"/>
          </p:cNvPicPr>
          <p:nvPr userDrawn="1"/>
        </p:nvPicPr>
        <p:blipFill>
          <a:blip r:embed="rId3"/>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290766870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3 Column">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8BA0D100-A44D-4EE4-B9C3-1B493845C557}"/>
              </a:ext>
            </a:extLst>
          </p:cNvPr>
          <p:cNvSpPr/>
          <p:nvPr userDrawn="1"/>
        </p:nvSpPr>
        <p:spPr>
          <a:xfrm>
            <a:off x="0" y="0"/>
            <a:ext cx="12192000" cy="6858000"/>
          </a:xfrm>
          <a:prstGeom prst="rect">
            <a:avLst/>
          </a:prstGeom>
          <a:solidFill>
            <a:srgbClr val="A31A7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5" name="Text Placeholder 13">
            <a:extLst>
              <a:ext uri="{FF2B5EF4-FFF2-40B4-BE49-F238E27FC236}">
                <a16:creationId xmlns:a16="http://schemas.microsoft.com/office/drawing/2014/main" id="{849AE5C1-BC0C-CE46-B061-CC2AD7956541}"/>
              </a:ext>
            </a:extLst>
          </p:cNvPr>
          <p:cNvSpPr>
            <a:spLocks noGrp="1"/>
          </p:cNvSpPr>
          <p:nvPr>
            <p:ph type="body" sz="quarter" idx="12"/>
          </p:nvPr>
        </p:nvSpPr>
        <p:spPr>
          <a:xfrm>
            <a:off x="733754" y="3571858"/>
            <a:ext cx="3328660" cy="473204"/>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1" name="Text Placeholder 15">
            <a:extLst>
              <a:ext uri="{FF2B5EF4-FFF2-40B4-BE49-F238E27FC236}">
                <a16:creationId xmlns:a16="http://schemas.microsoft.com/office/drawing/2014/main" id="{84C3E040-99C1-BC4C-9F9B-383B5FE93F35}"/>
              </a:ext>
            </a:extLst>
          </p:cNvPr>
          <p:cNvSpPr>
            <a:spLocks noGrp="1"/>
          </p:cNvSpPr>
          <p:nvPr>
            <p:ph type="body" sz="quarter" idx="18" hasCustomPrompt="1"/>
          </p:nvPr>
        </p:nvSpPr>
        <p:spPr>
          <a:xfrm>
            <a:off x="720725" y="724493"/>
            <a:ext cx="7972427"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22" name="Text Placeholder 13">
            <a:extLst>
              <a:ext uri="{FF2B5EF4-FFF2-40B4-BE49-F238E27FC236}">
                <a16:creationId xmlns:a16="http://schemas.microsoft.com/office/drawing/2014/main" id="{0868676C-EA86-7B47-8F42-AC667CD76728}"/>
              </a:ext>
            </a:extLst>
          </p:cNvPr>
          <p:cNvSpPr>
            <a:spLocks noGrp="1"/>
          </p:cNvSpPr>
          <p:nvPr>
            <p:ph type="body" sz="quarter" idx="14"/>
          </p:nvPr>
        </p:nvSpPr>
        <p:spPr>
          <a:xfrm>
            <a:off x="733754" y="4439321"/>
            <a:ext cx="3328660" cy="1667928"/>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3" name="Text Placeholder 13">
            <a:extLst>
              <a:ext uri="{FF2B5EF4-FFF2-40B4-BE49-F238E27FC236}">
                <a16:creationId xmlns:a16="http://schemas.microsoft.com/office/drawing/2014/main" id="{3C5BE565-0985-CB47-B91F-A2A1E4DF4CDE}"/>
              </a:ext>
            </a:extLst>
          </p:cNvPr>
          <p:cNvSpPr>
            <a:spLocks noGrp="1"/>
          </p:cNvSpPr>
          <p:nvPr>
            <p:ph type="body" sz="quarter" idx="19"/>
          </p:nvPr>
        </p:nvSpPr>
        <p:spPr>
          <a:xfrm>
            <a:off x="4419600" y="3571858"/>
            <a:ext cx="3348037" cy="473204"/>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4" name="Text Placeholder 13">
            <a:extLst>
              <a:ext uri="{FF2B5EF4-FFF2-40B4-BE49-F238E27FC236}">
                <a16:creationId xmlns:a16="http://schemas.microsoft.com/office/drawing/2014/main" id="{D296F6D6-3724-E04A-87DC-6FDEAF109906}"/>
              </a:ext>
            </a:extLst>
          </p:cNvPr>
          <p:cNvSpPr>
            <a:spLocks noGrp="1"/>
          </p:cNvSpPr>
          <p:nvPr>
            <p:ph type="body" sz="quarter" idx="20"/>
          </p:nvPr>
        </p:nvSpPr>
        <p:spPr>
          <a:xfrm>
            <a:off x="4419600" y="4453247"/>
            <a:ext cx="3348037" cy="1684028"/>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5" name="Text Placeholder 13">
            <a:extLst>
              <a:ext uri="{FF2B5EF4-FFF2-40B4-BE49-F238E27FC236}">
                <a16:creationId xmlns:a16="http://schemas.microsoft.com/office/drawing/2014/main" id="{EA875D10-C8C4-E44C-BE66-9E7132256DCF}"/>
              </a:ext>
            </a:extLst>
          </p:cNvPr>
          <p:cNvSpPr>
            <a:spLocks noGrp="1"/>
          </p:cNvSpPr>
          <p:nvPr>
            <p:ph type="body" sz="quarter" idx="21"/>
          </p:nvPr>
        </p:nvSpPr>
        <p:spPr>
          <a:xfrm>
            <a:off x="8124824" y="3571858"/>
            <a:ext cx="3348037" cy="473204"/>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6" name="Text Placeholder 13">
            <a:extLst>
              <a:ext uri="{FF2B5EF4-FFF2-40B4-BE49-F238E27FC236}">
                <a16:creationId xmlns:a16="http://schemas.microsoft.com/office/drawing/2014/main" id="{8330332C-8E0F-3C48-9106-8616E14EA3FE}"/>
              </a:ext>
            </a:extLst>
          </p:cNvPr>
          <p:cNvSpPr>
            <a:spLocks noGrp="1"/>
          </p:cNvSpPr>
          <p:nvPr>
            <p:ph type="body" sz="quarter" idx="22"/>
          </p:nvPr>
        </p:nvSpPr>
        <p:spPr>
          <a:xfrm>
            <a:off x="8124824" y="4453247"/>
            <a:ext cx="3348037" cy="1684028"/>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1" name="Picture Placeholder 8">
            <a:extLst>
              <a:ext uri="{FF2B5EF4-FFF2-40B4-BE49-F238E27FC236}">
                <a16:creationId xmlns:a16="http://schemas.microsoft.com/office/drawing/2014/main" id="{82B5F612-D0C2-6642-AB10-1C5460723293}"/>
              </a:ext>
            </a:extLst>
          </p:cNvPr>
          <p:cNvSpPr>
            <a:spLocks noGrp="1"/>
          </p:cNvSpPr>
          <p:nvPr>
            <p:ph type="pic" sz="quarter" idx="11"/>
          </p:nvPr>
        </p:nvSpPr>
        <p:spPr>
          <a:xfrm>
            <a:off x="733754" y="2006149"/>
            <a:ext cx="3328660" cy="1279996"/>
          </a:xfrm>
          <a:prstGeom prst="rect">
            <a:avLst/>
          </a:prstGeom>
          <a:solidFill>
            <a:schemeClr val="bg1">
              <a:lumMod val="95000"/>
            </a:schemeClr>
          </a:solidFill>
        </p:spPr>
        <p:txBody>
          <a:bodyPr/>
          <a:lstStyle/>
          <a:p>
            <a:endParaRPr lang="en-US" dirty="0"/>
          </a:p>
        </p:txBody>
      </p:sp>
      <p:sp>
        <p:nvSpPr>
          <p:cNvPr id="12" name="Picture Placeholder 8">
            <a:extLst>
              <a:ext uri="{FF2B5EF4-FFF2-40B4-BE49-F238E27FC236}">
                <a16:creationId xmlns:a16="http://schemas.microsoft.com/office/drawing/2014/main" id="{A5192984-C442-D946-AFCD-CB152AB87DAA}"/>
              </a:ext>
            </a:extLst>
          </p:cNvPr>
          <p:cNvSpPr>
            <a:spLocks noGrp="1"/>
          </p:cNvSpPr>
          <p:nvPr>
            <p:ph type="pic" sz="quarter" idx="23"/>
          </p:nvPr>
        </p:nvSpPr>
        <p:spPr>
          <a:xfrm>
            <a:off x="4438978" y="2006149"/>
            <a:ext cx="3328660" cy="1279996"/>
          </a:xfrm>
          <a:prstGeom prst="rect">
            <a:avLst/>
          </a:prstGeom>
          <a:solidFill>
            <a:schemeClr val="bg1">
              <a:lumMod val="95000"/>
            </a:schemeClr>
          </a:solidFill>
        </p:spPr>
        <p:txBody>
          <a:bodyPr/>
          <a:lstStyle/>
          <a:p>
            <a:endParaRPr lang="en-US" dirty="0"/>
          </a:p>
        </p:txBody>
      </p:sp>
      <p:sp>
        <p:nvSpPr>
          <p:cNvPr id="13" name="Picture Placeholder 8">
            <a:extLst>
              <a:ext uri="{FF2B5EF4-FFF2-40B4-BE49-F238E27FC236}">
                <a16:creationId xmlns:a16="http://schemas.microsoft.com/office/drawing/2014/main" id="{93B97124-C586-D248-857E-51E78D1C7118}"/>
              </a:ext>
            </a:extLst>
          </p:cNvPr>
          <p:cNvSpPr>
            <a:spLocks noGrp="1"/>
          </p:cNvSpPr>
          <p:nvPr>
            <p:ph type="pic" sz="quarter" idx="24"/>
          </p:nvPr>
        </p:nvSpPr>
        <p:spPr>
          <a:xfrm>
            <a:off x="8144202" y="2006149"/>
            <a:ext cx="3328660" cy="1279996"/>
          </a:xfrm>
          <a:prstGeom prst="rect">
            <a:avLst/>
          </a:prstGeom>
          <a:solidFill>
            <a:schemeClr val="bg1">
              <a:lumMod val="95000"/>
            </a:schemeClr>
          </a:solidFill>
        </p:spPr>
        <p:txBody>
          <a:bodyPr/>
          <a:lstStyle/>
          <a:p>
            <a:endParaRPr lang="en-US" dirty="0"/>
          </a:p>
        </p:txBody>
      </p:sp>
      <p:pic>
        <p:nvPicPr>
          <p:cNvPr id="14" name="Picture 13">
            <a:extLst>
              <a:ext uri="{FF2B5EF4-FFF2-40B4-BE49-F238E27FC236}">
                <a16:creationId xmlns:a16="http://schemas.microsoft.com/office/drawing/2014/main" id="{0053274B-54C2-BF43-9A61-5FA543B4AC9D}"/>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29570958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3 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75E9012-F2E5-4AFB-AD40-A9DAEF66C353}"/>
              </a:ext>
            </a:extLst>
          </p:cNvPr>
          <p:cNvSpPr/>
          <p:nvPr userDrawn="1"/>
        </p:nvSpPr>
        <p:spPr>
          <a:xfrm>
            <a:off x="0" y="0"/>
            <a:ext cx="12192000" cy="6858000"/>
          </a:xfrm>
          <a:prstGeom prst="rect">
            <a:avLst/>
          </a:prstGeom>
          <a:solidFill>
            <a:srgbClr val="00B2E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5" name="Text Placeholder 13">
            <a:extLst>
              <a:ext uri="{FF2B5EF4-FFF2-40B4-BE49-F238E27FC236}">
                <a16:creationId xmlns:a16="http://schemas.microsoft.com/office/drawing/2014/main" id="{849AE5C1-BC0C-CE46-B061-CC2AD7956541}"/>
              </a:ext>
            </a:extLst>
          </p:cNvPr>
          <p:cNvSpPr>
            <a:spLocks noGrp="1"/>
          </p:cNvSpPr>
          <p:nvPr>
            <p:ph type="body" sz="quarter" idx="12"/>
          </p:nvPr>
        </p:nvSpPr>
        <p:spPr>
          <a:xfrm>
            <a:off x="733754" y="3571858"/>
            <a:ext cx="3328660" cy="473204"/>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1" name="Text Placeholder 15">
            <a:extLst>
              <a:ext uri="{FF2B5EF4-FFF2-40B4-BE49-F238E27FC236}">
                <a16:creationId xmlns:a16="http://schemas.microsoft.com/office/drawing/2014/main" id="{84C3E040-99C1-BC4C-9F9B-383B5FE93F35}"/>
              </a:ext>
            </a:extLst>
          </p:cNvPr>
          <p:cNvSpPr>
            <a:spLocks noGrp="1"/>
          </p:cNvSpPr>
          <p:nvPr>
            <p:ph type="body" sz="quarter" idx="18" hasCustomPrompt="1"/>
          </p:nvPr>
        </p:nvSpPr>
        <p:spPr>
          <a:xfrm>
            <a:off x="720725" y="724493"/>
            <a:ext cx="7972427"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22" name="Text Placeholder 13">
            <a:extLst>
              <a:ext uri="{FF2B5EF4-FFF2-40B4-BE49-F238E27FC236}">
                <a16:creationId xmlns:a16="http://schemas.microsoft.com/office/drawing/2014/main" id="{0868676C-EA86-7B47-8F42-AC667CD76728}"/>
              </a:ext>
            </a:extLst>
          </p:cNvPr>
          <p:cNvSpPr>
            <a:spLocks noGrp="1"/>
          </p:cNvSpPr>
          <p:nvPr>
            <p:ph type="body" sz="quarter" idx="14"/>
          </p:nvPr>
        </p:nvSpPr>
        <p:spPr>
          <a:xfrm>
            <a:off x="733754" y="4439321"/>
            <a:ext cx="3328660" cy="1667928"/>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3" name="Text Placeholder 13">
            <a:extLst>
              <a:ext uri="{FF2B5EF4-FFF2-40B4-BE49-F238E27FC236}">
                <a16:creationId xmlns:a16="http://schemas.microsoft.com/office/drawing/2014/main" id="{3C5BE565-0985-CB47-B91F-A2A1E4DF4CDE}"/>
              </a:ext>
            </a:extLst>
          </p:cNvPr>
          <p:cNvSpPr>
            <a:spLocks noGrp="1"/>
          </p:cNvSpPr>
          <p:nvPr>
            <p:ph type="body" sz="quarter" idx="19"/>
          </p:nvPr>
        </p:nvSpPr>
        <p:spPr>
          <a:xfrm>
            <a:off x="4419600" y="3571858"/>
            <a:ext cx="3348037" cy="473204"/>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4" name="Text Placeholder 13">
            <a:extLst>
              <a:ext uri="{FF2B5EF4-FFF2-40B4-BE49-F238E27FC236}">
                <a16:creationId xmlns:a16="http://schemas.microsoft.com/office/drawing/2014/main" id="{D296F6D6-3724-E04A-87DC-6FDEAF109906}"/>
              </a:ext>
            </a:extLst>
          </p:cNvPr>
          <p:cNvSpPr>
            <a:spLocks noGrp="1"/>
          </p:cNvSpPr>
          <p:nvPr>
            <p:ph type="body" sz="quarter" idx="20"/>
          </p:nvPr>
        </p:nvSpPr>
        <p:spPr>
          <a:xfrm>
            <a:off x="4419600" y="4453247"/>
            <a:ext cx="3348037" cy="1684028"/>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5" name="Text Placeholder 13">
            <a:extLst>
              <a:ext uri="{FF2B5EF4-FFF2-40B4-BE49-F238E27FC236}">
                <a16:creationId xmlns:a16="http://schemas.microsoft.com/office/drawing/2014/main" id="{EA875D10-C8C4-E44C-BE66-9E7132256DCF}"/>
              </a:ext>
            </a:extLst>
          </p:cNvPr>
          <p:cNvSpPr>
            <a:spLocks noGrp="1"/>
          </p:cNvSpPr>
          <p:nvPr>
            <p:ph type="body" sz="quarter" idx="21"/>
          </p:nvPr>
        </p:nvSpPr>
        <p:spPr>
          <a:xfrm>
            <a:off x="8124824" y="3571858"/>
            <a:ext cx="3348037" cy="473204"/>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26" name="Text Placeholder 13">
            <a:extLst>
              <a:ext uri="{FF2B5EF4-FFF2-40B4-BE49-F238E27FC236}">
                <a16:creationId xmlns:a16="http://schemas.microsoft.com/office/drawing/2014/main" id="{8330332C-8E0F-3C48-9106-8616E14EA3FE}"/>
              </a:ext>
            </a:extLst>
          </p:cNvPr>
          <p:cNvSpPr>
            <a:spLocks noGrp="1"/>
          </p:cNvSpPr>
          <p:nvPr>
            <p:ph type="body" sz="quarter" idx="22"/>
          </p:nvPr>
        </p:nvSpPr>
        <p:spPr>
          <a:xfrm>
            <a:off x="8124824" y="4453247"/>
            <a:ext cx="3348037" cy="1684028"/>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1" name="Picture Placeholder 8">
            <a:extLst>
              <a:ext uri="{FF2B5EF4-FFF2-40B4-BE49-F238E27FC236}">
                <a16:creationId xmlns:a16="http://schemas.microsoft.com/office/drawing/2014/main" id="{82B5F612-D0C2-6642-AB10-1C5460723293}"/>
              </a:ext>
            </a:extLst>
          </p:cNvPr>
          <p:cNvSpPr>
            <a:spLocks noGrp="1"/>
          </p:cNvSpPr>
          <p:nvPr>
            <p:ph type="pic" sz="quarter" idx="11"/>
          </p:nvPr>
        </p:nvSpPr>
        <p:spPr>
          <a:xfrm>
            <a:off x="733754" y="2006149"/>
            <a:ext cx="3328660" cy="1279996"/>
          </a:xfrm>
          <a:prstGeom prst="rect">
            <a:avLst/>
          </a:prstGeom>
          <a:solidFill>
            <a:schemeClr val="bg1">
              <a:lumMod val="95000"/>
            </a:schemeClr>
          </a:solidFill>
        </p:spPr>
        <p:txBody>
          <a:bodyPr/>
          <a:lstStyle/>
          <a:p>
            <a:endParaRPr lang="en-US" dirty="0"/>
          </a:p>
        </p:txBody>
      </p:sp>
      <p:sp>
        <p:nvSpPr>
          <p:cNvPr id="12" name="Picture Placeholder 8">
            <a:extLst>
              <a:ext uri="{FF2B5EF4-FFF2-40B4-BE49-F238E27FC236}">
                <a16:creationId xmlns:a16="http://schemas.microsoft.com/office/drawing/2014/main" id="{A5192984-C442-D946-AFCD-CB152AB87DAA}"/>
              </a:ext>
            </a:extLst>
          </p:cNvPr>
          <p:cNvSpPr>
            <a:spLocks noGrp="1"/>
          </p:cNvSpPr>
          <p:nvPr>
            <p:ph type="pic" sz="quarter" idx="23"/>
          </p:nvPr>
        </p:nvSpPr>
        <p:spPr>
          <a:xfrm>
            <a:off x="4438978" y="2006149"/>
            <a:ext cx="3328660" cy="1279996"/>
          </a:xfrm>
          <a:prstGeom prst="rect">
            <a:avLst/>
          </a:prstGeom>
          <a:solidFill>
            <a:schemeClr val="bg1">
              <a:lumMod val="95000"/>
            </a:schemeClr>
          </a:solidFill>
        </p:spPr>
        <p:txBody>
          <a:bodyPr/>
          <a:lstStyle/>
          <a:p>
            <a:endParaRPr lang="en-US" dirty="0"/>
          </a:p>
        </p:txBody>
      </p:sp>
      <p:sp>
        <p:nvSpPr>
          <p:cNvPr id="13" name="Picture Placeholder 8">
            <a:extLst>
              <a:ext uri="{FF2B5EF4-FFF2-40B4-BE49-F238E27FC236}">
                <a16:creationId xmlns:a16="http://schemas.microsoft.com/office/drawing/2014/main" id="{93B97124-C586-D248-857E-51E78D1C7118}"/>
              </a:ext>
            </a:extLst>
          </p:cNvPr>
          <p:cNvSpPr>
            <a:spLocks noGrp="1"/>
          </p:cNvSpPr>
          <p:nvPr>
            <p:ph type="pic" sz="quarter" idx="24"/>
          </p:nvPr>
        </p:nvSpPr>
        <p:spPr>
          <a:xfrm>
            <a:off x="8144202" y="2006149"/>
            <a:ext cx="3328660" cy="1279996"/>
          </a:xfrm>
          <a:prstGeom prst="rect">
            <a:avLst/>
          </a:prstGeom>
          <a:solidFill>
            <a:schemeClr val="bg1">
              <a:lumMod val="95000"/>
            </a:schemeClr>
          </a:solidFill>
        </p:spPr>
        <p:txBody>
          <a:bodyPr/>
          <a:lstStyle/>
          <a:p>
            <a:endParaRPr lang="en-US" dirty="0"/>
          </a:p>
        </p:txBody>
      </p:sp>
      <p:pic>
        <p:nvPicPr>
          <p:cNvPr id="14" name="Picture 13">
            <a:extLst>
              <a:ext uri="{FF2B5EF4-FFF2-40B4-BE49-F238E27FC236}">
                <a16:creationId xmlns:a16="http://schemas.microsoft.com/office/drawing/2014/main" id="{0053274B-54C2-BF43-9A61-5FA543B4AC9D}"/>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11479296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62EB063-9FF0-4A2E-A9CC-1F528B48D1BE}"/>
              </a:ext>
            </a:extLst>
          </p:cNvPr>
          <p:cNvSpPr/>
          <p:nvPr userDrawn="1"/>
        </p:nvSpPr>
        <p:spPr>
          <a:xfrm>
            <a:off x="0" y="0"/>
            <a:ext cx="12192000" cy="6858000"/>
          </a:xfrm>
          <a:prstGeom prst="rect">
            <a:avLst/>
          </a:prstGeom>
          <a:solidFill>
            <a:srgbClr val="0214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1" name="Picture Placeholder 10">
            <a:extLst>
              <a:ext uri="{FF2B5EF4-FFF2-40B4-BE49-F238E27FC236}">
                <a16:creationId xmlns:a16="http://schemas.microsoft.com/office/drawing/2014/main" id="{A7ECE376-2FF6-5742-8005-7EA614271784}"/>
              </a:ext>
            </a:extLst>
          </p:cNvPr>
          <p:cNvSpPr>
            <a:spLocks noGrp="1"/>
          </p:cNvSpPr>
          <p:nvPr>
            <p:ph type="pic" sz="quarter" idx="17"/>
          </p:nvPr>
        </p:nvSpPr>
        <p:spPr>
          <a:xfrm>
            <a:off x="720726" y="2009335"/>
            <a:ext cx="2419351" cy="2421459"/>
          </a:xfrm>
          <a:prstGeom prst="ellipse">
            <a:avLst/>
          </a:prstGeom>
          <a:solidFill>
            <a:schemeClr val="bg1">
              <a:lumMod val="95000"/>
            </a:schemeClr>
          </a:solidFill>
        </p:spPr>
        <p:txBody>
          <a:bodyPr/>
          <a:lstStyle/>
          <a:p>
            <a:endParaRPr lang="en-US" dirty="0"/>
          </a:p>
        </p:txBody>
      </p:sp>
      <p:sp>
        <p:nvSpPr>
          <p:cNvPr id="10" name="Text Placeholder 13">
            <a:extLst>
              <a:ext uri="{FF2B5EF4-FFF2-40B4-BE49-F238E27FC236}">
                <a16:creationId xmlns:a16="http://schemas.microsoft.com/office/drawing/2014/main" id="{77CB4263-8898-C440-BF43-385F030F0DB8}"/>
              </a:ext>
            </a:extLst>
          </p:cNvPr>
          <p:cNvSpPr>
            <a:spLocks noGrp="1"/>
          </p:cNvSpPr>
          <p:nvPr>
            <p:ph type="body" sz="quarter" idx="12"/>
          </p:nvPr>
        </p:nvSpPr>
        <p:spPr>
          <a:xfrm>
            <a:off x="3511878" y="1982790"/>
            <a:ext cx="7959399" cy="990599"/>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4" name="Text Placeholder 15">
            <a:extLst>
              <a:ext uri="{FF2B5EF4-FFF2-40B4-BE49-F238E27FC236}">
                <a16:creationId xmlns:a16="http://schemas.microsoft.com/office/drawing/2014/main" id="{4817A958-17B7-C64F-BD0E-A997870B1EEA}"/>
              </a:ext>
            </a:extLst>
          </p:cNvPr>
          <p:cNvSpPr>
            <a:spLocks noGrp="1"/>
          </p:cNvSpPr>
          <p:nvPr>
            <p:ph type="body" sz="quarter" idx="13" hasCustomPrompt="1"/>
          </p:nvPr>
        </p:nvSpPr>
        <p:spPr>
          <a:xfrm>
            <a:off x="720725" y="724493"/>
            <a:ext cx="7972427"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16" name="Text Placeholder 13">
            <a:extLst>
              <a:ext uri="{FF2B5EF4-FFF2-40B4-BE49-F238E27FC236}">
                <a16:creationId xmlns:a16="http://schemas.microsoft.com/office/drawing/2014/main" id="{9D25804C-4349-E647-8F9D-7918CA0A89D2}"/>
              </a:ext>
            </a:extLst>
          </p:cNvPr>
          <p:cNvSpPr>
            <a:spLocks noGrp="1"/>
          </p:cNvSpPr>
          <p:nvPr>
            <p:ph type="body" sz="quarter" idx="14"/>
          </p:nvPr>
        </p:nvSpPr>
        <p:spPr>
          <a:xfrm>
            <a:off x="3511878" y="3330576"/>
            <a:ext cx="7959399" cy="2806699"/>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pic>
        <p:nvPicPr>
          <p:cNvPr id="7" name="Picture 6">
            <a:extLst>
              <a:ext uri="{FF2B5EF4-FFF2-40B4-BE49-F238E27FC236}">
                <a16:creationId xmlns:a16="http://schemas.microsoft.com/office/drawing/2014/main" id="{C7BA8605-2BD5-5848-9603-DA190611443C}"/>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24396389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1ABC08C-599A-4229-9177-FCD96504EA26}"/>
              </a:ext>
            </a:extLst>
          </p:cNvPr>
          <p:cNvSpPr/>
          <p:nvPr userDrawn="1"/>
        </p:nvSpPr>
        <p:spPr>
          <a:xfrm>
            <a:off x="0" y="0"/>
            <a:ext cx="12192000" cy="6858000"/>
          </a:xfrm>
          <a:prstGeom prst="rect">
            <a:avLst/>
          </a:prstGeom>
          <a:solidFill>
            <a:srgbClr val="A31A7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1" name="Picture Placeholder 10">
            <a:extLst>
              <a:ext uri="{FF2B5EF4-FFF2-40B4-BE49-F238E27FC236}">
                <a16:creationId xmlns:a16="http://schemas.microsoft.com/office/drawing/2014/main" id="{A7ECE376-2FF6-5742-8005-7EA614271784}"/>
              </a:ext>
            </a:extLst>
          </p:cNvPr>
          <p:cNvSpPr>
            <a:spLocks noGrp="1"/>
          </p:cNvSpPr>
          <p:nvPr>
            <p:ph type="pic" sz="quarter" idx="17"/>
          </p:nvPr>
        </p:nvSpPr>
        <p:spPr>
          <a:xfrm>
            <a:off x="720726" y="2009335"/>
            <a:ext cx="2419351" cy="2421459"/>
          </a:xfrm>
          <a:prstGeom prst="ellipse">
            <a:avLst/>
          </a:prstGeom>
          <a:solidFill>
            <a:schemeClr val="bg1">
              <a:lumMod val="95000"/>
            </a:schemeClr>
          </a:solidFill>
        </p:spPr>
        <p:txBody>
          <a:bodyPr/>
          <a:lstStyle/>
          <a:p>
            <a:endParaRPr lang="en-US" dirty="0"/>
          </a:p>
        </p:txBody>
      </p:sp>
      <p:sp>
        <p:nvSpPr>
          <p:cNvPr id="10" name="Text Placeholder 13">
            <a:extLst>
              <a:ext uri="{FF2B5EF4-FFF2-40B4-BE49-F238E27FC236}">
                <a16:creationId xmlns:a16="http://schemas.microsoft.com/office/drawing/2014/main" id="{77CB4263-8898-C440-BF43-385F030F0DB8}"/>
              </a:ext>
            </a:extLst>
          </p:cNvPr>
          <p:cNvSpPr>
            <a:spLocks noGrp="1"/>
          </p:cNvSpPr>
          <p:nvPr>
            <p:ph type="body" sz="quarter" idx="12"/>
          </p:nvPr>
        </p:nvSpPr>
        <p:spPr>
          <a:xfrm>
            <a:off x="3511878" y="1982790"/>
            <a:ext cx="7959399" cy="990599"/>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4" name="Text Placeholder 15">
            <a:extLst>
              <a:ext uri="{FF2B5EF4-FFF2-40B4-BE49-F238E27FC236}">
                <a16:creationId xmlns:a16="http://schemas.microsoft.com/office/drawing/2014/main" id="{4817A958-17B7-C64F-BD0E-A997870B1EEA}"/>
              </a:ext>
            </a:extLst>
          </p:cNvPr>
          <p:cNvSpPr>
            <a:spLocks noGrp="1"/>
          </p:cNvSpPr>
          <p:nvPr>
            <p:ph type="body" sz="quarter" idx="13" hasCustomPrompt="1"/>
          </p:nvPr>
        </p:nvSpPr>
        <p:spPr>
          <a:xfrm>
            <a:off x="720725" y="724493"/>
            <a:ext cx="7972427"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16" name="Text Placeholder 13">
            <a:extLst>
              <a:ext uri="{FF2B5EF4-FFF2-40B4-BE49-F238E27FC236}">
                <a16:creationId xmlns:a16="http://schemas.microsoft.com/office/drawing/2014/main" id="{9D25804C-4349-E647-8F9D-7918CA0A89D2}"/>
              </a:ext>
            </a:extLst>
          </p:cNvPr>
          <p:cNvSpPr>
            <a:spLocks noGrp="1"/>
          </p:cNvSpPr>
          <p:nvPr>
            <p:ph type="body" sz="quarter" idx="14"/>
          </p:nvPr>
        </p:nvSpPr>
        <p:spPr>
          <a:xfrm>
            <a:off x="3511878" y="3330576"/>
            <a:ext cx="7959399" cy="2806699"/>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pic>
        <p:nvPicPr>
          <p:cNvPr id="7" name="Picture 6">
            <a:extLst>
              <a:ext uri="{FF2B5EF4-FFF2-40B4-BE49-F238E27FC236}">
                <a16:creationId xmlns:a16="http://schemas.microsoft.com/office/drawing/2014/main" id="{C7BA8605-2BD5-5848-9603-DA190611443C}"/>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38474474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044F761-FF87-4293-BAAD-4FC423D19A30}"/>
              </a:ext>
            </a:extLst>
          </p:cNvPr>
          <p:cNvSpPr/>
          <p:nvPr userDrawn="1"/>
        </p:nvSpPr>
        <p:spPr>
          <a:xfrm>
            <a:off x="0" y="0"/>
            <a:ext cx="12192000" cy="6858000"/>
          </a:xfrm>
          <a:prstGeom prst="rect">
            <a:avLst/>
          </a:prstGeom>
          <a:solidFill>
            <a:srgbClr val="00B2E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1" name="Picture Placeholder 10">
            <a:extLst>
              <a:ext uri="{FF2B5EF4-FFF2-40B4-BE49-F238E27FC236}">
                <a16:creationId xmlns:a16="http://schemas.microsoft.com/office/drawing/2014/main" id="{A7ECE376-2FF6-5742-8005-7EA614271784}"/>
              </a:ext>
            </a:extLst>
          </p:cNvPr>
          <p:cNvSpPr>
            <a:spLocks noGrp="1"/>
          </p:cNvSpPr>
          <p:nvPr>
            <p:ph type="pic" sz="quarter" idx="17"/>
          </p:nvPr>
        </p:nvSpPr>
        <p:spPr>
          <a:xfrm>
            <a:off x="720726" y="2009335"/>
            <a:ext cx="2419351" cy="2421459"/>
          </a:xfrm>
          <a:prstGeom prst="ellipse">
            <a:avLst/>
          </a:prstGeom>
          <a:solidFill>
            <a:schemeClr val="bg1">
              <a:lumMod val="95000"/>
            </a:schemeClr>
          </a:solidFill>
        </p:spPr>
        <p:txBody>
          <a:bodyPr/>
          <a:lstStyle/>
          <a:p>
            <a:endParaRPr lang="en-US" dirty="0"/>
          </a:p>
        </p:txBody>
      </p:sp>
      <p:sp>
        <p:nvSpPr>
          <p:cNvPr id="10" name="Text Placeholder 13">
            <a:extLst>
              <a:ext uri="{FF2B5EF4-FFF2-40B4-BE49-F238E27FC236}">
                <a16:creationId xmlns:a16="http://schemas.microsoft.com/office/drawing/2014/main" id="{77CB4263-8898-C440-BF43-385F030F0DB8}"/>
              </a:ext>
            </a:extLst>
          </p:cNvPr>
          <p:cNvSpPr>
            <a:spLocks noGrp="1"/>
          </p:cNvSpPr>
          <p:nvPr>
            <p:ph type="body" sz="quarter" idx="12"/>
          </p:nvPr>
        </p:nvSpPr>
        <p:spPr>
          <a:xfrm>
            <a:off x="3511878" y="1982790"/>
            <a:ext cx="7959399" cy="990599"/>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4" name="Text Placeholder 15">
            <a:extLst>
              <a:ext uri="{FF2B5EF4-FFF2-40B4-BE49-F238E27FC236}">
                <a16:creationId xmlns:a16="http://schemas.microsoft.com/office/drawing/2014/main" id="{4817A958-17B7-C64F-BD0E-A997870B1EEA}"/>
              </a:ext>
            </a:extLst>
          </p:cNvPr>
          <p:cNvSpPr>
            <a:spLocks noGrp="1"/>
          </p:cNvSpPr>
          <p:nvPr>
            <p:ph type="body" sz="quarter" idx="13" hasCustomPrompt="1"/>
          </p:nvPr>
        </p:nvSpPr>
        <p:spPr>
          <a:xfrm>
            <a:off x="720725" y="724493"/>
            <a:ext cx="7972427"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16" name="Text Placeholder 13">
            <a:extLst>
              <a:ext uri="{FF2B5EF4-FFF2-40B4-BE49-F238E27FC236}">
                <a16:creationId xmlns:a16="http://schemas.microsoft.com/office/drawing/2014/main" id="{9D25804C-4349-E647-8F9D-7918CA0A89D2}"/>
              </a:ext>
            </a:extLst>
          </p:cNvPr>
          <p:cNvSpPr>
            <a:spLocks noGrp="1"/>
          </p:cNvSpPr>
          <p:nvPr>
            <p:ph type="body" sz="quarter" idx="14"/>
          </p:nvPr>
        </p:nvSpPr>
        <p:spPr>
          <a:xfrm>
            <a:off x="3511878" y="3330576"/>
            <a:ext cx="7959399" cy="2806699"/>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pic>
        <p:nvPicPr>
          <p:cNvPr id="7" name="Picture 6">
            <a:extLst>
              <a:ext uri="{FF2B5EF4-FFF2-40B4-BE49-F238E27FC236}">
                <a16:creationId xmlns:a16="http://schemas.microsoft.com/office/drawing/2014/main" id="{C7BA8605-2BD5-5848-9603-DA190611443C}"/>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1861974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808A41A-3C88-48E1-8F60-516B9061A3BF}"/>
              </a:ext>
            </a:extLst>
          </p:cNvPr>
          <p:cNvSpPr/>
          <p:nvPr userDrawn="1"/>
        </p:nvSpPr>
        <p:spPr>
          <a:xfrm>
            <a:off x="0" y="0"/>
            <a:ext cx="12192000" cy="6858000"/>
          </a:xfrm>
          <a:prstGeom prst="rect">
            <a:avLst/>
          </a:prstGeom>
          <a:solidFill>
            <a:srgbClr val="00B2E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4" name="Picture Placeholder 8">
            <a:extLst>
              <a:ext uri="{FF2B5EF4-FFF2-40B4-BE49-F238E27FC236}">
                <a16:creationId xmlns:a16="http://schemas.microsoft.com/office/drawing/2014/main" id="{E818B230-2BE4-46F4-A0C7-50CA25D4DF55}"/>
              </a:ext>
            </a:extLst>
          </p:cNvPr>
          <p:cNvSpPr>
            <a:spLocks noGrp="1"/>
          </p:cNvSpPr>
          <p:nvPr>
            <p:ph type="pic" sz="quarter" idx="10" hasCustomPrompt="1"/>
          </p:nvPr>
        </p:nvSpPr>
        <p:spPr>
          <a:xfrm>
            <a:off x="0" y="1631854"/>
            <a:ext cx="12192000" cy="3434071"/>
          </a:xfrm>
          <a:prstGeom prst="rect">
            <a:avLst/>
          </a:prstGeom>
          <a:solidFill>
            <a:schemeClr val="bg2"/>
          </a:solidFill>
          <a:ln>
            <a:noFill/>
          </a:ln>
        </p:spPr>
        <p:txBody>
          <a:bodyPr/>
          <a:lstStyle>
            <a:lvl1pPr marL="0" indent="0">
              <a:buNone/>
              <a:defRPr lang="en-GB" b="0" i="0" u="none" strike="noStrike" smtClean="0">
                <a:effectLst/>
                <a:hlinkClick r:id="" action="ppaction://noaction"/>
              </a:defRPr>
            </a:lvl1pPr>
          </a:lstStyle>
          <a:p>
            <a:r>
              <a:rPr lang="en-US" dirty="0"/>
              <a:t>Drag and drop a picture here</a:t>
            </a:r>
            <a:br>
              <a:rPr lang="en-US" dirty="0"/>
            </a:br>
            <a:br>
              <a:rPr lang="en-US" dirty="0"/>
            </a:br>
            <a:r>
              <a:rPr lang="en-GB" b="0" i="0" u="none" strike="noStrike" dirty="0">
                <a:solidFill>
                  <a:srgbClr val="6611CC"/>
                </a:solidFill>
                <a:effectLst/>
                <a:latin typeface="Roboto" panose="02000000000000000000" pitchFamily="2" charset="0"/>
                <a:hlinkClick r:id="rId2"/>
              </a:rPr>
              <a:t>https://goo.gl/STfvwg</a:t>
            </a:r>
            <a:endParaRPr lang="en-US" dirty="0"/>
          </a:p>
        </p:txBody>
      </p:sp>
      <p:sp>
        <p:nvSpPr>
          <p:cNvPr id="5" name="Text Placeholder 15">
            <a:extLst>
              <a:ext uri="{FF2B5EF4-FFF2-40B4-BE49-F238E27FC236}">
                <a16:creationId xmlns:a16="http://schemas.microsoft.com/office/drawing/2014/main" id="{F3E46BD8-63A3-ED4E-A2B4-B7720A5D2DD1}"/>
              </a:ext>
            </a:extLst>
          </p:cNvPr>
          <p:cNvSpPr>
            <a:spLocks noGrp="1"/>
          </p:cNvSpPr>
          <p:nvPr>
            <p:ph type="body" sz="quarter" idx="13" hasCustomPrompt="1"/>
          </p:nvPr>
        </p:nvSpPr>
        <p:spPr>
          <a:xfrm>
            <a:off x="733751" y="724493"/>
            <a:ext cx="5538463"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sp>
        <p:nvSpPr>
          <p:cNvPr id="7" name="Text Placeholder 13">
            <a:extLst>
              <a:ext uri="{FF2B5EF4-FFF2-40B4-BE49-F238E27FC236}">
                <a16:creationId xmlns:a16="http://schemas.microsoft.com/office/drawing/2014/main" id="{8D3A124B-68EF-D24C-8C41-DF1082E6B9CF}"/>
              </a:ext>
            </a:extLst>
          </p:cNvPr>
          <p:cNvSpPr>
            <a:spLocks noGrp="1"/>
          </p:cNvSpPr>
          <p:nvPr>
            <p:ph type="body" sz="quarter" idx="12" hasCustomPrompt="1"/>
          </p:nvPr>
        </p:nvSpPr>
        <p:spPr>
          <a:xfrm>
            <a:off x="733751" y="5386039"/>
            <a:ext cx="5181275" cy="741923"/>
          </a:xfrm>
          <a:prstGeom prst="rect">
            <a:avLst/>
          </a:prstGeom>
        </p:spPr>
        <p:txBody>
          <a:bodyPr lIns="0" tIns="0" rIns="0" bIns="0"/>
          <a:lstStyle>
            <a:lvl1pPr marL="0" indent="0">
              <a:lnSpc>
                <a:spcPct val="100000"/>
              </a:lnSpc>
              <a:spcBef>
                <a:spcPts val="0"/>
              </a:spcBef>
              <a:spcAft>
                <a:spcPts val="1089"/>
              </a:spcAft>
              <a:buNone/>
              <a:defRPr sz="24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a:t>
            </a:r>
            <a:br>
              <a:rPr lang="en-US" dirty="0"/>
            </a:br>
            <a:r>
              <a:rPr lang="en-US" dirty="0"/>
              <a:t>text styles</a:t>
            </a:r>
          </a:p>
        </p:txBody>
      </p:sp>
      <p:sp>
        <p:nvSpPr>
          <p:cNvPr id="8" name="Text Placeholder 13">
            <a:extLst>
              <a:ext uri="{FF2B5EF4-FFF2-40B4-BE49-F238E27FC236}">
                <a16:creationId xmlns:a16="http://schemas.microsoft.com/office/drawing/2014/main" id="{004F7E52-F701-624E-B784-F87351DB48F7}"/>
              </a:ext>
            </a:extLst>
          </p:cNvPr>
          <p:cNvSpPr>
            <a:spLocks noGrp="1"/>
          </p:cNvSpPr>
          <p:nvPr>
            <p:ph type="body" sz="quarter" idx="14" hasCustomPrompt="1"/>
          </p:nvPr>
        </p:nvSpPr>
        <p:spPr>
          <a:xfrm>
            <a:off x="6273713" y="5386039"/>
            <a:ext cx="5197563" cy="751237"/>
          </a:xfrm>
          <a:prstGeom prst="rect">
            <a:avLst/>
          </a:prstGeom>
        </p:spPr>
        <p:txBody>
          <a:bodyPr lIns="0" tIns="0" rIns="0" bIns="0"/>
          <a:lstStyle>
            <a:lvl1pPr marL="0" indent="0">
              <a:lnSpc>
                <a:spcPct val="100000"/>
              </a:lnSpc>
              <a:spcBef>
                <a:spcPts val="0"/>
              </a:spcBef>
              <a:spcAft>
                <a:spcPts val="1089"/>
              </a:spcAft>
              <a:buNone/>
              <a:defRPr sz="18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a:t>
            </a:r>
            <a:br>
              <a:rPr lang="en-US" dirty="0"/>
            </a:br>
            <a:r>
              <a:rPr lang="en-US" dirty="0"/>
              <a:t>text styles</a:t>
            </a:r>
          </a:p>
        </p:txBody>
      </p:sp>
      <p:pic>
        <p:nvPicPr>
          <p:cNvPr id="10" name="Picture 9">
            <a:extLst>
              <a:ext uri="{FF2B5EF4-FFF2-40B4-BE49-F238E27FC236}">
                <a16:creationId xmlns:a16="http://schemas.microsoft.com/office/drawing/2014/main" id="{BD54DBB7-0569-7344-A3ED-2DAD266F0395}"/>
              </a:ext>
            </a:extLst>
          </p:cNvPr>
          <p:cNvPicPr>
            <a:picLocks noChangeAspect="1"/>
          </p:cNvPicPr>
          <p:nvPr userDrawn="1"/>
        </p:nvPicPr>
        <p:blipFill>
          <a:blip r:embed="rId3"/>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137757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3497159-91B1-4ACA-AF05-D38EEE935F7B}"/>
              </a:ext>
            </a:extLst>
          </p:cNvPr>
          <p:cNvSpPr/>
          <p:nvPr userDrawn="1"/>
        </p:nvSpPr>
        <p:spPr>
          <a:xfrm>
            <a:off x="0" y="0"/>
            <a:ext cx="12192000" cy="6858000"/>
          </a:xfrm>
          <a:prstGeom prst="rect">
            <a:avLst/>
          </a:prstGeom>
          <a:solidFill>
            <a:srgbClr val="0214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4" name="Text Placeholder 13">
            <a:extLst>
              <a:ext uri="{FF2B5EF4-FFF2-40B4-BE49-F238E27FC236}">
                <a16:creationId xmlns:a16="http://schemas.microsoft.com/office/drawing/2014/main" id="{133CD5E7-68D3-584B-AB3B-B0A944F0CEF6}"/>
              </a:ext>
            </a:extLst>
          </p:cNvPr>
          <p:cNvSpPr>
            <a:spLocks noGrp="1"/>
          </p:cNvSpPr>
          <p:nvPr>
            <p:ph type="body" sz="quarter" idx="12"/>
          </p:nvPr>
        </p:nvSpPr>
        <p:spPr>
          <a:xfrm>
            <a:off x="720726" y="1982790"/>
            <a:ext cx="10750551" cy="990599"/>
          </a:xfrm>
          <a:prstGeom prst="rect">
            <a:avLst/>
          </a:prstGeom>
        </p:spPr>
        <p:txBody>
          <a:bodyPr lIns="0" tIns="0" rIns="0" bIns="0"/>
          <a:lstStyle>
            <a:lvl1pPr marL="0" indent="0">
              <a:lnSpc>
                <a:spcPct val="100000"/>
              </a:lnSpc>
              <a:spcBef>
                <a:spcPts val="0"/>
              </a:spcBef>
              <a:spcAft>
                <a:spcPts val="1089"/>
              </a:spcAft>
              <a:buNone/>
              <a:defRPr sz="28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32" name="Text Placeholder 13">
            <a:extLst>
              <a:ext uri="{FF2B5EF4-FFF2-40B4-BE49-F238E27FC236}">
                <a16:creationId xmlns:a16="http://schemas.microsoft.com/office/drawing/2014/main" id="{1CBE53DE-FF73-2F4A-BAB6-F010441A6CD7}"/>
              </a:ext>
            </a:extLst>
          </p:cNvPr>
          <p:cNvSpPr>
            <a:spLocks noGrp="1"/>
          </p:cNvSpPr>
          <p:nvPr>
            <p:ph type="body" sz="quarter" idx="14"/>
          </p:nvPr>
        </p:nvSpPr>
        <p:spPr>
          <a:xfrm>
            <a:off x="720726" y="3194462"/>
            <a:ext cx="10750551" cy="2939047"/>
          </a:xfrm>
          <a:prstGeom prst="rect">
            <a:avLst/>
          </a:prstGeom>
        </p:spPr>
        <p:txBody>
          <a:bodyPr lIns="0" tIns="0" rIns="0" bIns="0"/>
          <a:lstStyle>
            <a:lvl1pPr marL="0" indent="0">
              <a:lnSpc>
                <a:spcPct val="100000"/>
              </a:lnSpc>
              <a:spcBef>
                <a:spcPts val="0"/>
              </a:spcBef>
              <a:spcAft>
                <a:spcPts val="1089"/>
              </a:spcAft>
              <a:buNone/>
              <a:defRPr sz="20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1" name="Text Placeholder 15">
            <a:extLst>
              <a:ext uri="{FF2B5EF4-FFF2-40B4-BE49-F238E27FC236}">
                <a16:creationId xmlns:a16="http://schemas.microsoft.com/office/drawing/2014/main" id="{39975175-2508-B045-9D4F-3A2C091C13E3}"/>
              </a:ext>
            </a:extLst>
          </p:cNvPr>
          <p:cNvSpPr>
            <a:spLocks noGrp="1"/>
          </p:cNvSpPr>
          <p:nvPr>
            <p:ph type="body" sz="quarter" idx="13" hasCustomPrompt="1"/>
          </p:nvPr>
        </p:nvSpPr>
        <p:spPr>
          <a:xfrm>
            <a:off x="720726" y="724493"/>
            <a:ext cx="7972425"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pic>
        <p:nvPicPr>
          <p:cNvPr id="6" name="Picture 5">
            <a:extLst>
              <a:ext uri="{FF2B5EF4-FFF2-40B4-BE49-F238E27FC236}">
                <a16:creationId xmlns:a16="http://schemas.microsoft.com/office/drawing/2014/main" id="{503458B3-A697-5948-A7B5-380FFEFD570A}"/>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128032095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3497159-91B1-4ACA-AF05-D38EEE935F7B}"/>
              </a:ext>
            </a:extLst>
          </p:cNvPr>
          <p:cNvSpPr/>
          <p:nvPr userDrawn="1"/>
        </p:nvSpPr>
        <p:spPr>
          <a:xfrm>
            <a:off x="0" y="0"/>
            <a:ext cx="12192000" cy="6858000"/>
          </a:xfrm>
          <a:prstGeom prst="rect">
            <a:avLst/>
          </a:prstGeom>
          <a:solidFill>
            <a:srgbClr val="A31A75">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4" name="Text Placeholder 13">
            <a:extLst>
              <a:ext uri="{FF2B5EF4-FFF2-40B4-BE49-F238E27FC236}">
                <a16:creationId xmlns:a16="http://schemas.microsoft.com/office/drawing/2014/main" id="{133CD5E7-68D3-584B-AB3B-B0A944F0CEF6}"/>
              </a:ext>
            </a:extLst>
          </p:cNvPr>
          <p:cNvSpPr>
            <a:spLocks noGrp="1"/>
          </p:cNvSpPr>
          <p:nvPr>
            <p:ph type="body" sz="quarter" idx="12"/>
          </p:nvPr>
        </p:nvSpPr>
        <p:spPr>
          <a:xfrm>
            <a:off x="720726" y="1982790"/>
            <a:ext cx="10750551" cy="990599"/>
          </a:xfrm>
          <a:prstGeom prst="rect">
            <a:avLst/>
          </a:prstGeom>
        </p:spPr>
        <p:txBody>
          <a:bodyPr lIns="0" tIns="0" rIns="0" bIns="0"/>
          <a:lstStyle>
            <a:lvl1pPr marL="0" indent="0">
              <a:lnSpc>
                <a:spcPct val="100000"/>
              </a:lnSpc>
              <a:spcBef>
                <a:spcPts val="0"/>
              </a:spcBef>
              <a:spcAft>
                <a:spcPts val="1089"/>
              </a:spcAft>
              <a:buNone/>
              <a:defRPr sz="28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32" name="Text Placeholder 13">
            <a:extLst>
              <a:ext uri="{FF2B5EF4-FFF2-40B4-BE49-F238E27FC236}">
                <a16:creationId xmlns:a16="http://schemas.microsoft.com/office/drawing/2014/main" id="{1CBE53DE-FF73-2F4A-BAB6-F010441A6CD7}"/>
              </a:ext>
            </a:extLst>
          </p:cNvPr>
          <p:cNvSpPr>
            <a:spLocks noGrp="1"/>
          </p:cNvSpPr>
          <p:nvPr>
            <p:ph type="body" sz="quarter" idx="14"/>
          </p:nvPr>
        </p:nvSpPr>
        <p:spPr>
          <a:xfrm>
            <a:off x="720726" y="3194462"/>
            <a:ext cx="10750551" cy="2939047"/>
          </a:xfrm>
          <a:prstGeom prst="rect">
            <a:avLst/>
          </a:prstGeom>
        </p:spPr>
        <p:txBody>
          <a:bodyPr lIns="0" tIns="0" rIns="0" bIns="0"/>
          <a:lstStyle>
            <a:lvl1pPr marL="0" indent="0">
              <a:lnSpc>
                <a:spcPct val="100000"/>
              </a:lnSpc>
              <a:spcBef>
                <a:spcPts val="0"/>
              </a:spcBef>
              <a:spcAft>
                <a:spcPts val="1089"/>
              </a:spcAft>
              <a:buNone/>
              <a:defRPr sz="20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1" name="Text Placeholder 15">
            <a:extLst>
              <a:ext uri="{FF2B5EF4-FFF2-40B4-BE49-F238E27FC236}">
                <a16:creationId xmlns:a16="http://schemas.microsoft.com/office/drawing/2014/main" id="{39975175-2508-B045-9D4F-3A2C091C13E3}"/>
              </a:ext>
            </a:extLst>
          </p:cNvPr>
          <p:cNvSpPr>
            <a:spLocks noGrp="1"/>
          </p:cNvSpPr>
          <p:nvPr>
            <p:ph type="body" sz="quarter" idx="13" hasCustomPrompt="1"/>
          </p:nvPr>
        </p:nvSpPr>
        <p:spPr>
          <a:xfrm>
            <a:off x="720726" y="724493"/>
            <a:ext cx="7972425"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pic>
        <p:nvPicPr>
          <p:cNvPr id="6" name="Picture 5">
            <a:extLst>
              <a:ext uri="{FF2B5EF4-FFF2-40B4-BE49-F238E27FC236}">
                <a16:creationId xmlns:a16="http://schemas.microsoft.com/office/drawing/2014/main" id="{503458B3-A697-5948-A7B5-380FFEFD570A}"/>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128593308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3497159-91B1-4ACA-AF05-D38EEE935F7B}"/>
              </a:ext>
            </a:extLst>
          </p:cNvPr>
          <p:cNvSpPr/>
          <p:nvPr userDrawn="1"/>
        </p:nvSpPr>
        <p:spPr>
          <a:xfrm>
            <a:off x="0" y="0"/>
            <a:ext cx="12192000" cy="6858000"/>
          </a:xfrm>
          <a:prstGeom prst="rect">
            <a:avLst/>
          </a:prstGeom>
          <a:solidFill>
            <a:srgbClr val="00B2E3">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dirty="0"/>
          </a:p>
        </p:txBody>
      </p:sp>
      <p:sp>
        <p:nvSpPr>
          <p:cNvPr id="14" name="Text Placeholder 13">
            <a:extLst>
              <a:ext uri="{FF2B5EF4-FFF2-40B4-BE49-F238E27FC236}">
                <a16:creationId xmlns:a16="http://schemas.microsoft.com/office/drawing/2014/main" id="{133CD5E7-68D3-584B-AB3B-B0A944F0CEF6}"/>
              </a:ext>
            </a:extLst>
          </p:cNvPr>
          <p:cNvSpPr>
            <a:spLocks noGrp="1"/>
          </p:cNvSpPr>
          <p:nvPr>
            <p:ph type="body" sz="quarter" idx="12"/>
          </p:nvPr>
        </p:nvSpPr>
        <p:spPr>
          <a:xfrm>
            <a:off x="720726" y="1982790"/>
            <a:ext cx="10750551" cy="990599"/>
          </a:xfrm>
          <a:prstGeom prst="rect">
            <a:avLst/>
          </a:prstGeom>
        </p:spPr>
        <p:txBody>
          <a:bodyPr lIns="0" tIns="0" rIns="0" bIns="0"/>
          <a:lstStyle>
            <a:lvl1pPr marL="0" indent="0">
              <a:lnSpc>
                <a:spcPct val="100000"/>
              </a:lnSpc>
              <a:spcBef>
                <a:spcPts val="0"/>
              </a:spcBef>
              <a:spcAft>
                <a:spcPts val="1089"/>
              </a:spcAft>
              <a:buNone/>
              <a:defRPr sz="2800" b="1" i="0">
                <a:solidFill>
                  <a:schemeClr val="tx1"/>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32" name="Text Placeholder 13">
            <a:extLst>
              <a:ext uri="{FF2B5EF4-FFF2-40B4-BE49-F238E27FC236}">
                <a16:creationId xmlns:a16="http://schemas.microsoft.com/office/drawing/2014/main" id="{1CBE53DE-FF73-2F4A-BAB6-F010441A6CD7}"/>
              </a:ext>
            </a:extLst>
          </p:cNvPr>
          <p:cNvSpPr>
            <a:spLocks noGrp="1"/>
          </p:cNvSpPr>
          <p:nvPr>
            <p:ph type="body" sz="quarter" idx="14"/>
          </p:nvPr>
        </p:nvSpPr>
        <p:spPr>
          <a:xfrm>
            <a:off x="720726" y="3194462"/>
            <a:ext cx="10750551" cy="2939047"/>
          </a:xfrm>
          <a:prstGeom prst="rect">
            <a:avLst/>
          </a:prstGeom>
        </p:spPr>
        <p:txBody>
          <a:bodyPr lIns="0" tIns="0" rIns="0" bIns="0"/>
          <a:lstStyle>
            <a:lvl1pPr marL="0" indent="0">
              <a:lnSpc>
                <a:spcPct val="100000"/>
              </a:lnSpc>
              <a:spcBef>
                <a:spcPts val="0"/>
              </a:spcBef>
              <a:spcAft>
                <a:spcPts val="1089"/>
              </a:spcAft>
              <a:buNone/>
              <a:defRPr sz="2000" b="0" i="0">
                <a:solidFill>
                  <a:srgbClr val="02145E"/>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p:txBody>
      </p:sp>
      <p:sp>
        <p:nvSpPr>
          <p:cNvPr id="11" name="Text Placeholder 15">
            <a:extLst>
              <a:ext uri="{FF2B5EF4-FFF2-40B4-BE49-F238E27FC236}">
                <a16:creationId xmlns:a16="http://schemas.microsoft.com/office/drawing/2014/main" id="{39975175-2508-B045-9D4F-3A2C091C13E3}"/>
              </a:ext>
            </a:extLst>
          </p:cNvPr>
          <p:cNvSpPr>
            <a:spLocks noGrp="1"/>
          </p:cNvSpPr>
          <p:nvPr>
            <p:ph type="body" sz="quarter" idx="13" hasCustomPrompt="1"/>
          </p:nvPr>
        </p:nvSpPr>
        <p:spPr>
          <a:xfrm>
            <a:off x="720726" y="724493"/>
            <a:ext cx="7972425" cy="901108"/>
          </a:xfrm>
          <a:prstGeom prst="rect">
            <a:avLst/>
          </a:prstGeom>
        </p:spPr>
        <p:txBody>
          <a:bodyPr lIns="0" tIns="0" rIns="0" bIns="0" anchor="t" anchorCtr="0"/>
          <a:lstStyle>
            <a:lvl1pPr marL="0" indent="0">
              <a:lnSpc>
                <a:spcPct val="100000"/>
              </a:lnSpc>
              <a:spcBef>
                <a:spcPts val="0"/>
              </a:spcBef>
              <a:spcAft>
                <a:spcPts val="1633"/>
              </a:spcAft>
              <a:buNone/>
              <a:defRPr sz="3200" b="1" i="0">
                <a:solidFill>
                  <a:srgbClr val="02145E"/>
                </a:solidFill>
                <a:latin typeface="Axiforma" pitchFamily="2" charset="77"/>
              </a:defRPr>
            </a:lvl1pPr>
          </a:lstStyle>
          <a:p>
            <a:pPr lvl="0"/>
            <a:r>
              <a:rPr lang="en-US" dirty="0"/>
              <a:t>CLICK TO EDIT</a:t>
            </a:r>
          </a:p>
        </p:txBody>
      </p:sp>
      <p:pic>
        <p:nvPicPr>
          <p:cNvPr id="6" name="Picture 5">
            <a:extLst>
              <a:ext uri="{FF2B5EF4-FFF2-40B4-BE49-F238E27FC236}">
                <a16:creationId xmlns:a16="http://schemas.microsoft.com/office/drawing/2014/main" id="{503458B3-A697-5948-A7B5-380FFEFD570A}"/>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4165748853"/>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FA54F21-C32B-4E5B-9B9B-52D09D2D67E1}"/>
              </a:ext>
            </a:extLst>
          </p:cNvPr>
          <p:cNvSpPr/>
          <p:nvPr userDrawn="1"/>
        </p:nvSpPr>
        <p:spPr>
          <a:xfrm>
            <a:off x="1" y="-17238"/>
            <a:ext cx="7767639" cy="6875239"/>
          </a:xfrm>
          <a:prstGeom prst="rect">
            <a:avLst/>
          </a:prstGeom>
          <a:solidFill>
            <a:srgbClr val="0214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 name="Picture Placeholder 3">
            <a:extLst>
              <a:ext uri="{FF2B5EF4-FFF2-40B4-BE49-F238E27FC236}">
                <a16:creationId xmlns:a16="http://schemas.microsoft.com/office/drawing/2014/main" id="{3E38063F-3DD5-634C-9AF2-D41D4D7A871F}"/>
              </a:ext>
            </a:extLst>
          </p:cNvPr>
          <p:cNvSpPr>
            <a:spLocks noGrp="1"/>
          </p:cNvSpPr>
          <p:nvPr>
            <p:ph type="pic" sz="quarter" idx="15"/>
          </p:nvPr>
        </p:nvSpPr>
        <p:spPr>
          <a:xfrm>
            <a:off x="7767637" y="0"/>
            <a:ext cx="4424363" cy="6858000"/>
          </a:xfrm>
          <a:prstGeom prst="rect">
            <a:avLst/>
          </a:prstGeom>
          <a:solidFill>
            <a:schemeClr val="bg1">
              <a:lumMod val="95000"/>
            </a:schemeClr>
          </a:solidFill>
          <a:ln>
            <a:noFill/>
          </a:ln>
        </p:spPr>
        <p:txBody>
          <a:bodyPr/>
          <a:lstStyle/>
          <a:p>
            <a:endParaRPr lang="en-US" dirty="0"/>
          </a:p>
        </p:txBody>
      </p:sp>
      <p:sp>
        <p:nvSpPr>
          <p:cNvPr id="32" name="Text Placeholder 13">
            <a:extLst>
              <a:ext uri="{FF2B5EF4-FFF2-40B4-BE49-F238E27FC236}">
                <a16:creationId xmlns:a16="http://schemas.microsoft.com/office/drawing/2014/main" id="{1CBE53DE-FF73-2F4A-BAB6-F010441A6CD7}"/>
              </a:ext>
            </a:extLst>
          </p:cNvPr>
          <p:cNvSpPr>
            <a:spLocks noGrp="1"/>
          </p:cNvSpPr>
          <p:nvPr>
            <p:ph type="body" sz="quarter" idx="14"/>
          </p:nvPr>
        </p:nvSpPr>
        <p:spPr>
          <a:xfrm>
            <a:off x="720727" y="1982788"/>
            <a:ext cx="5194299" cy="4150720"/>
          </a:xfrm>
          <a:prstGeom prst="rect">
            <a:avLst/>
          </a:prstGeom>
        </p:spPr>
        <p:txBody>
          <a:bodyPr lIns="0" tIns="0" rIns="0" bIns="0"/>
          <a:lstStyle>
            <a:lvl1pPr marL="457189" indent="-457189">
              <a:lnSpc>
                <a:spcPct val="100000"/>
              </a:lnSpc>
              <a:spcBef>
                <a:spcPts val="0"/>
              </a:spcBef>
              <a:spcAft>
                <a:spcPts val="1089"/>
              </a:spcAft>
              <a:buClr>
                <a:schemeClr val="bg1"/>
              </a:buClr>
              <a:buFont typeface="+mj-lt"/>
              <a:buAutoNum type="arabicPeriod"/>
              <a:defRPr sz="2000" b="0" i="0">
                <a:solidFill>
                  <a:schemeClr val="bg2"/>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a:p>
            <a:pPr lvl="0"/>
            <a:r>
              <a:rPr lang="en-US" dirty="0" err="1"/>
              <a:t>Contect</a:t>
            </a:r>
            <a:r>
              <a:rPr lang="en-US" dirty="0"/>
              <a:t> 2</a:t>
            </a:r>
          </a:p>
          <a:p>
            <a:pPr lvl="0"/>
            <a:r>
              <a:rPr lang="en-US" dirty="0"/>
              <a:t>Content 3</a:t>
            </a:r>
          </a:p>
          <a:p>
            <a:pPr lvl="0"/>
            <a:endParaRPr lang="en-US" dirty="0"/>
          </a:p>
        </p:txBody>
      </p:sp>
      <p:sp>
        <p:nvSpPr>
          <p:cNvPr id="11" name="Text Placeholder 15">
            <a:extLst>
              <a:ext uri="{FF2B5EF4-FFF2-40B4-BE49-F238E27FC236}">
                <a16:creationId xmlns:a16="http://schemas.microsoft.com/office/drawing/2014/main" id="{39975175-2508-B045-9D4F-3A2C091C13E3}"/>
              </a:ext>
            </a:extLst>
          </p:cNvPr>
          <p:cNvSpPr>
            <a:spLocks noGrp="1"/>
          </p:cNvSpPr>
          <p:nvPr>
            <p:ph type="body" sz="quarter" idx="13" hasCustomPrompt="1"/>
          </p:nvPr>
        </p:nvSpPr>
        <p:spPr>
          <a:xfrm>
            <a:off x="720725" y="741149"/>
            <a:ext cx="5194299" cy="884451"/>
          </a:xfrm>
          <a:prstGeom prst="rect">
            <a:avLst/>
          </a:prstGeom>
        </p:spPr>
        <p:txBody>
          <a:bodyPr lIns="0" tIns="0" rIns="0" bIns="0" anchor="t" anchorCtr="0"/>
          <a:lstStyle>
            <a:lvl1pPr marL="0" indent="0">
              <a:lnSpc>
                <a:spcPct val="100000"/>
              </a:lnSpc>
              <a:spcBef>
                <a:spcPts val="0"/>
              </a:spcBef>
              <a:spcAft>
                <a:spcPts val="1633"/>
              </a:spcAft>
              <a:buNone/>
              <a:defRPr sz="3200" b="1" i="0">
                <a:solidFill>
                  <a:schemeClr val="bg2"/>
                </a:solidFill>
                <a:latin typeface="Axiforma" pitchFamily="2" charset="77"/>
              </a:defRPr>
            </a:lvl1pPr>
          </a:lstStyle>
          <a:p>
            <a:pPr lvl="0"/>
            <a:r>
              <a:rPr lang="en-US" dirty="0"/>
              <a:t>CLICK TO EDIT</a:t>
            </a:r>
          </a:p>
        </p:txBody>
      </p:sp>
      <p:pic>
        <p:nvPicPr>
          <p:cNvPr id="6" name="Picture 5">
            <a:extLst>
              <a:ext uri="{FF2B5EF4-FFF2-40B4-BE49-F238E27FC236}">
                <a16:creationId xmlns:a16="http://schemas.microsoft.com/office/drawing/2014/main" id="{503458B3-A697-5948-A7B5-380FFEFD570A}"/>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3104220801"/>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E38063F-3DD5-634C-9AF2-D41D4D7A871F}"/>
              </a:ext>
            </a:extLst>
          </p:cNvPr>
          <p:cNvSpPr>
            <a:spLocks noGrp="1"/>
          </p:cNvSpPr>
          <p:nvPr>
            <p:ph type="pic" sz="quarter" idx="15"/>
          </p:nvPr>
        </p:nvSpPr>
        <p:spPr>
          <a:xfrm>
            <a:off x="7767637" y="0"/>
            <a:ext cx="4424363" cy="6858000"/>
          </a:xfrm>
          <a:prstGeom prst="rect">
            <a:avLst/>
          </a:prstGeom>
          <a:solidFill>
            <a:schemeClr val="bg1">
              <a:lumMod val="95000"/>
            </a:schemeClr>
          </a:solidFill>
          <a:ln>
            <a:noFill/>
          </a:ln>
        </p:spPr>
        <p:txBody>
          <a:bodyPr/>
          <a:lstStyle/>
          <a:p>
            <a:endParaRPr lang="en-US" dirty="0"/>
          </a:p>
        </p:txBody>
      </p:sp>
      <p:sp>
        <p:nvSpPr>
          <p:cNvPr id="2" name="Rectangle 1">
            <a:extLst>
              <a:ext uri="{FF2B5EF4-FFF2-40B4-BE49-F238E27FC236}">
                <a16:creationId xmlns:a16="http://schemas.microsoft.com/office/drawing/2014/main" id="{A92DCC19-56AC-104C-B429-94030D1C766F}"/>
              </a:ext>
            </a:extLst>
          </p:cNvPr>
          <p:cNvSpPr/>
          <p:nvPr userDrawn="1"/>
        </p:nvSpPr>
        <p:spPr>
          <a:xfrm>
            <a:off x="1" y="2"/>
            <a:ext cx="7767639" cy="6875239"/>
          </a:xfrm>
          <a:prstGeom prst="rect">
            <a:avLst/>
          </a:prstGeom>
          <a:solidFill>
            <a:srgbClr val="A31A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32" name="Text Placeholder 13">
            <a:extLst>
              <a:ext uri="{FF2B5EF4-FFF2-40B4-BE49-F238E27FC236}">
                <a16:creationId xmlns:a16="http://schemas.microsoft.com/office/drawing/2014/main" id="{1CBE53DE-FF73-2F4A-BAB6-F010441A6CD7}"/>
              </a:ext>
            </a:extLst>
          </p:cNvPr>
          <p:cNvSpPr>
            <a:spLocks noGrp="1"/>
          </p:cNvSpPr>
          <p:nvPr>
            <p:ph type="body" sz="quarter" idx="14"/>
          </p:nvPr>
        </p:nvSpPr>
        <p:spPr>
          <a:xfrm>
            <a:off x="720727" y="1982788"/>
            <a:ext cx="5194299" cy="4150720"/>
          </a:xfrm>
          <a:prstGeom prst="rect">
            <a:avLst/>
          </a:prstGeom>
        </p:spPr>
        <p:txBody>
          <a:bodyPr lIns="0" tIns="0" rIns="0" bIns="0"/>
          <a:lstStyle>
            <a:lvl1pPr marL="457189" indent="-457189">
              <a:lnSpc>
                <a:spcPct val="100000"/>
              </a:lnSpc>
              <a:spcBef>
                <a:spcPts val="0"/>
              </a:spcBef>
              <a:spcAft>
                <a:spcPts val="1089"/>
              </a:spcAft>
              <a:buClr>
                <a:schemeClr val="bg1"/>
              </a:buClr>
              <a:buFont typeface="+mj-lt"/>
              <a:buAutoNum type="arabicPeriod"/>
              <a:defRPr sz="2000" b="0" i="0">
                <a:solidFill>
                  <a:schemeClr val="bg2"/>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a:p>
            <a:pPr lvl="0"/>
            <a:r>
              <a:rPr lang="en-US" dirty="0" err="1"/>
              <a:t>Contect</a:t>
            </a:r>
            <a:r>
              <a:rPr lang="en-US" dirty="0"/>
              <a:t> 2</a:t>
            </a:r>
          </a:p>
          <a:p>
            <a:pPr lvl="0"/>
            <a:r>
              <a:rPr lang="en-US" dirty="0"/>
              <a:t>Content 3</a:t>
            </a:r>
          </a:p>
          <a:p>
            <a:pPr lvl="0"/>
            <a:endParaRPr lang="en-US" dirty="0"/>
          </a:p>
        </p:txBody>
      </p:sp>
      <p:sp>
        <p:nvSpPr>
          <p:cNvPr id="11" name="Text Placeholder 15">
            <a:extLst>
              <a:ext uri="{FF2B5EF4-FFF2-40B4-BE49-F238E27FC236}">
                <a16:creationId xmlns:a16="http://schemas.microsoft.com/office/drawing/2014/main" id="{39975175-2508-B045-9D4F-3A2C091C13E3}"/>
              </a:ext>
            </a:extLst>
          </p:cNvPr>
          <p:cNvSpPr>
            <a:spLocks noGrp="1"/>
          </p:cNvSpPr>
          <p:nvPr>
            <p:ph type="body" sz="quarter" idx="13" hasCustomPrompt="1"/>
          </p:nvPr>
        </p:nvSpPr>
        <p:spPr>
          <a:xfrm>
            <a:off x="720725" y="741149"/>
            <a:ext cx="5194299" cy="884451"/>
          </a:xfrm>
          <a:prstGeom prst="rect">
            <a:avLst/>
          </a:prstGeom>
        </p:spPr>
        <p:txBody>
          <a:bodyPr lIns="0" tIns="0" rIns="0" bIns="0" anchor="t" anchorCtr="0"/>
          <a:lstStyle>
            <a:lvl1pPr marL="0" indent="0">
              <a:lnSpc>
                <a:spcPct val="100000"/>
              </a:lnSpc>
              <a:spcBef>
                <a:spcPts val="0"/>
              </a:spcBef>
              <a:spcAft>
                <a:spcPts val="1633"/>
              </a:spcAft>
              <a:buNone/>
              <a:defRPr sz="3200" b="1" i="0">
                <a:solidFill>
                  <a:schemeClr val="bg2"/>
                </a:solidFill>
                <a:latin typeface="Axiforma" pitchFamily="2" charset="77"/>
              </a:defRPr>
            </a:lvl1pPr>
          </a:lstStyle>
          <a:p>
            <a:pPr lvl="0"/>
            <a:r>
              <a:rPr lang="en-US" dirty="0"/>
              <a:t>CLICK TO EDIT</a:t>
            </a:r>
          </a:p>
        </p:txBody>
      </p:sp>
      <p:pic>
        <p:nvPicPr>
          <p:cNvPr id="6" name="Picture 5">
            <a:extLst>
              <a:ext uri="{FF2B5EF4-FFF2-40B4-BE49-F238E27FC236}">
                <a16:creationId xmlns:a16="http://schemas.microsoft.com/office/drawing/2014/main" id="{503458B3-A697-5948-A7B5-380FFEFD570A}"/>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152753714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2CD81B-28A9-4485-86CE-CE8DB7A1CF13}"/>
              </a:ext>
            </a:extLst>
          </p:cNvPr>
          <p:cNvSpPr/>
          <p:nvPr userDrawn="1"/>
        </p:nvSpPr>
        <p:spPr>
          <a:xfrm>
            <a:off x="1" y="2"/>
            <a:ext cx="7767639" cy="68752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sp>
        <p:nvSpPr>
          <p:cNvPr id="4" name="Picture Placeholder 3">
            <a:extLst>
              <a:ext uri="{FF2B5EF4-FFF2-40B4-BE49-F238E27FC236}">
                <a16:creationId xmlns:a16="http://schemas.microsoft.com/office/drawing/2014/main" id="{3E38063F-3DD5-634C-9AF2-D41D4D7A871F}"/>
              </a:ext>
            </a:extLst>
          </p:cNvPr>
          <p:cNvSpPr>
            <a:spLocks noGrp="1"/>
          </p:cNvSpPr>
          <p:nvPr>
            <p:ph type="pic" sz="quarter" idx="15"/>
          </p:nvPr>
        </p:nvSpPr>
        <p:spPr>
          <a:xfrm>
            <a:off x="7767637" y="0"/>
            <a:ext cx="4424363" cy="6858000"/>
          </a:xfrm>
          <a:prstGeom prst="rect">
            <a:avLst/>
          </a:prstGeom>
          <a:solidFill>
            <a:schemeClr val="bg1">
              <a:lumMod val="95000"/>
            </a:schemeClr>
          </a:solidFill>
          <a:ln>
            <a:noFill/>
          </a:ln>
        </p:spPr>
        <p:txBody>
          <a:bodyPr/>
          <a:lstStyle/>
          <a:p>
            <a:endParaRPr lang="en-US" dirty="0"/>
          </a:p>
        </p:txBody>
      </p:sp>
      <p:sp>
        <p:nvSpPr>
          <p:cNvPr id="32" name="Text Placeholder 13">
            <a:extLst>
              <a:ext uri="{FF2B5EF4-FFF2-40B4-BE49-F238E27FC236}">
                <a16:creationId xmlns:a16="http://schemas.microsoft.com/office/drawing/2014/main" id="{1CBE53DE-FF73-2F4A-BAB6-F010441A6CD7}"/>
              </a:ext>
            </a:extLst>
          </p:cNvPr>
          <p:cNvSpPr>
            <a:spLocks noGrp="1"/>
          </p:cNvSpPr>
          <p:nvPr>
            <p:ph type="body" sz="quarter" idx="14"/>
          </p:nvPr>
        </p:nvSpPr>
        <p:spPr>
          <a:xfrm>
            <a:off x="720727" y="1982788"/>
            <a:ext cx="5194299" cy="4150720"/>
          </a:xfrm>
          <a:prstGeom prst="rect">
            <a:avLst/>
          </a:prstGeom>
        </p:spPr>
        <p:txBody>
          <a:bodyPr lIns="0" tIns="0" rIns="0" bIns="0"/>
          <a:lstStyle>
            <a:lvl1pPr marL="457189" indent="-457189">
              <a:lnSpc>
                <a:spcPct val="100000"/>
              </a:lnSpc>
              <a:spcBef>
                <a:spcPts val="0"/>
              </a:spcBef>
              <a:spcAft>
                <a:spcPts val="1089"/>
              </a:spcAft>
              <a:buClr>
                <a:schemeClr val="bg1"/>
              </a:buClr>
              <a:buFont typeface="+mj-lt"/>
              <a:buAutoNum type="arabicPeriod"/>
              <a:defRPr sz="2000" b="0" i="0">
                <a:solidFill>
                  <a:schemeClr val="bg2"/>
                </a:solidFill>
                <a:latin typeface="Axiforma" pitchFamily="2" charset="77"/>
              </a:defRPr>
            </a:lvl1pPr>
            <a:lvl2pPr marL="0" indent="0">
              <a:lnSpc>
                <a:spcPct val="100000"/>
              </a:lnSpc>
              <a:spcBef>
                <a:spcPts val="0"/>
              </a:spcBef>
              <a:spcAft>
                <a:spcPts val="544"/>
              </a:spcAft>
              <a:buNone/>
              <a:defRPr sz="1089">
                <a:latin typeface="Raleway" panose="020B0003030101060003" pitchFamily="34" charset="0"/>
              </a:defRPr>
            </a:lvl2pPr>
            <a:lvl3pPr>
              <a:defRPr>
                <a:latin typeface="Raleway" panose="020B0003030101060003" pitchFamily="34" charset="0"/>
              </a:defRPr>
            </a:lvl3pPr>
            <a:lvl4pPr>
              <a:defRPr>
                <a:latin typeface="Raleway" panose="020B0003030101060003" pitchFamily="34" charset="0"/>
              </a:defRPr>
            </a:lvl4pPr>
            <a:lvl5pPr>
              <a:defRPr>
                <a:latin typeface="Raleway" panose="020B0003030101060003" pitchFamily="34" charset="0"/>
              </a:defRPr>
            </a:lvl5pPr>
          </a:lstStyle>
          <a:p>
            <a:pPr lvl="0"/>
            <a:r>
              <a:rPr lang="en-US" dirty="0"/>
              <a:t>Click to edit Master text styles</a:t>
            </a:r>
          </a:p>
          <a:p>
            <a:pPr lvl="0"/>
            <a:r>
              <a:rPr lang="en-US" dirty="0"/>
              <a:t>Content 2</a:t>
            </a:r>
          </a:p>
          <a:p>
            <a:pPr lvl="0"/>
            <a:r>
              <a:rPr lang="en-US" dirty="0"/>
              <a:t>Content 3</a:t>
            </a:r>
          </a:p>
          <a:p>
            <a:pPr lvl="0"/>
            <a:endParaRPr lang="en-US" dirty="0"/>
          </a:p>
        </p:txBody>
      </p:sp>
      <p:sp>
        <p:nvSpPr>
          <p:cNvPr id="11" name="Text Placeholder 15">
            <a:extLst>
              <a:ext uri="{FF2B5EF4-FFF2-40B4-BE49-F238E27FC236}">
                <a16:creationId xmlns:a16="http://schemas.microsoft.com/office/drawing/2014/main" id="{39975175-2508-B045-9D4F-3A2C091C13E3}"/>
              </a:ext>
            </a:extLst>
          </p:cNvPr>
          <p:cNvSpPr>
            <a:spLocks noGrp="1"/>
          </p:cNvSpPr>
          <p:nvPr>
            <p:ph type="body" sz="quarter" idx="13" hasCustomPrompt="1"/>
          </p:nvPr>
        </p:nvSpPr>
        <p:spPr>
          <a:xfrm>
            <a:off x="720725" y="741149"/>
            <a:ext cx="5194299" cy="884451"/>
          </a:xfrm>
          <a:prstGeom prst="rect">
            <a:avLst/>
          </a:prstGeom>
        </p:spPr>
        <p:txBody>
          <a:bodyPr lIns="0" tIns="0" rIns="0" bIns="0" anchor="t" anchorCtr="0"/>
          <a:lstStyle>
            <a:lvl1pPr marL="0" indent="0">
              <a:lnSpc>
                <a:spcPct val="100000"/>
              </a:lnSpc>
              <a:spcBef>
                <a:spcPts val="0"/>
              </a:spcBef>
              <a:spcAft>
                <a:spcPts val="1633"/>
              </a:spcAft>
              <a:buNone/>
              <a:defRPr sz="3200" b="1" i="0">
                <a:solidFill>
                  <a:schemeClr val="bg2"/>
                </a:solidFill>
                <a:latin typeface="Axiforma" pitchFamily="2" charset="77"/>
              </a:defRPr>
            </a:lvl1pPr>
          </a:lstStyle>
          <a:p>
            <a:pPr lvl="0"/>
            <a:r>
              <a:rPr lang="en-US" dirty="0"/>
              <a:t>CLICK TO EDIT</a:t>
            </a:r>
          </a:p>
        </p:txBody>
      </p:sp>
      <p:pic>
        <p:nvPicPr>
          <p:cNvPr id="6" name="Picture 5">
            <a:extLst>
              <a:ext uri="{FF2B5EF4-FFF2-40B4-BE49-F238E27FC236}">
                <a16:creationId xmlns:a16="http://schemas.microsoft.com/office/drawing/2014/main" id="{503458B3-A697-5948-A7B5-380FFEFD570A}"/>
              </a:ext>
            </a:extLst>
          </p:cNvPr>
          <p:cNvPicPr>
            <a:picLocks noChangeAspect="1"/>
          </p:cNvPicPr>
          <p:nvPr userDrawn="1"/>
        </p:nvPicPr>
        <p:blipFill>
          <a:blip r:embed="rId2"/>
          <a:stretch>
            <a:fillRect/>
          </a:stretch>
        </p:blipFill>
        <p:spPr>
          <a:xfrm>
            <a:off x="9974263" y="715882"/>
            <a:ext cx="1497012" cy="402183"/>
          </a:xfrm>
          <a:prstGeom prst="rect">
            <a:avLst/>
          </a:prstGeom>
        </p:spPr>
      </p:pic>
    </p:spTree>
    <p:extLst>
      <p:ext uri="{BB962C8B-B14F-4D97-AF65-F5344CB8AC3E}">
        <p14:creationId xmlns:p14="http://schemas.microsoft.com/office/powerpoint/2010/main" val="267971864"/>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57821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Lst>
  <p:hf sldNum="0" hdr="0" ftr="0" dt="0"/>
  <p:txStyles>
    <p:titleStyle>
      <a:lvl1pPr algn="l" defTabSz="457189"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891" indent="-342891" algn="l" defTabSz="457189" rtl="0" eaLnBrk="1" latinLnBrk="0" hangingPunct="1">
        <a:spcBef>
          <a:spcPts val="1000"/>
        </a:spcBef>
        <a:spcAft>
          <a:spcPts val="0"/>
        </a:spcAft>
        <a:buClr>
          <a:schemeClr val="accent1"/>
        </a:buClr>
        <a:buSzPct val="80000"/>
        <a:buFont typeface="Arial" panose="020B0604020202020204" pitchFamily="34" charset="0"/>
        <a:buChar char="•"/>
        <a:defRPr sz="1800" b="0" i="0" kern="1200">
          <a:solidFill>
            <a:schemeClr val="tx1">
              <a:lumMod val="75000"/>
              <a:lumOff val="25000"/>
            </a:schemeClr>
          </a:solidFill>
          <a:latin typeface="+mn-lt"/>
          <a:ea typeface="+mn-ea"/>
          <a:cs typeface="+mn-cs"/>
        </a:defRPr>
      </a:lvl1pPr>
      <a:lvl2pPr marL="742932" indent="-285744" algn="l" defTabSz="457189" rtl="0" eaLnBrk="1" latinLnBrk="0" hangingPunct="1">
        <a:spcBef>
          <a:spcPts val="1000"/>
        </a:spcBef>
        <a:spcAft>
          <a:spcPts val="0"/>
        </a:spcAft>
        <a:buClr>
          <a:schemeClr val="accent1"/>
        </a:buClr>
        <a:buSzPct val="80000"/>
        <a:buFont typeface="Arial" panose="020B0604020202020204" pitchFamily="34" charset="0"/>
        <a:buChar char="•"/>
        <a:defRPr sz="1600" b="0" i="0" kern="1200">
          <a:solidFill>
            <a:schemeClr val="tx1">
              <a:lumMod val="75000"/>
              <a:lumOff val="25000"/>
            </a:schemeClr>
          </a:solidFill>
          <a:latin typeface="+mn-lt"/>
          <a:ea typeface="+mn-ea"/>
          <a:cs typeface="+mn-cs"/>
        </a:defRPr>
      </a:lvl2pPr>
      <a:lvl3pPr marL="1142971"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mn-lt"/>
          <a:ea typeface="+mn-ea"/>
          <a:cs typeface="+mn-cs"/>
        </a:defRPr>
      </a:lvl3pPr>
      <a:lvl4pPr marL="1600160"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mn-lt"/>
          <a:ea typeface="+mn-ea"/>
          <a:cs typeface="+mn-cs"/>
        </a:defRPr>
      </a:lvl4pPr>
      <a:lvl5pPr marL="2057349"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mn-lt"/>
          <a:ea typeface="+mn-ea"/>
          <a:cs typeface="+mn-cs"/>
        </a:defRPr>
      </a:lvl5pPr>
      <a:lvl6pPr marL="2514537"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726"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8914"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103"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866">
          <p15:clr>
            <a:srgbClr val="F26B43"/>
          </p15:clr>
        </p15:guide>
        <p15:guide id="2" pos="454">
          <p15:clr>
            <a:srgbClr val="F26B43"/>
          </p15:clr>
        </p15:guide>
        <p15:guide id="3" pos="7226">
          <p15:clr>
            <a:srgbClr val="F26B43"/>
          </p15:clr>
        </p15:guide>
        <p15:guide id="4" orient="horz" pos="454">
          <p15:clr>
            <a:srgbClr val="F26B43"/>
          </p15:clr>
        </p15:guide>
        <p15:guide id="5" pos="3726">
          <p15:clr>
            <a:srgbClr val="F26B43"/>
          </p15:clr>
        </p15:guide>
        <p15:guide id="6" pos="3951">
          <p15:clr>
            <a:srgbClr val="F26B43"/>
          </p15:clr>
        </p15:guide>
        <p15:guide id="7" pos="5701">
          <p15:clr>
            <a:srgbClr val="F26B43"/>
          </p15:clr>
        </p15:guide>
        <p15:guide id="8" pos="5476">
          <p15:clr>
            <a:srgbClr val="F26B43"/>
          </p15:clr>
        </p15:guide>
        <p15:guide id="9" pos="2204">
          <p15:clr>
            <a:srgbClr val="F26B43"/>
          </p15:clr>
        </p15:guide>
        <p15:guide id="10" pos="1978">
          <p15:clr>
            <a:srgbClr val="F26B43"/>
          </p15:clr>
        </p15:guide>
        <p15:guide id="11" pos="1619">
          <p15:clr>
            <a:srgbClr val="F26B43"/>
          </p15:clr>
        </p15:guide>
        <p15:guide id="12" pos="1394">
          <p15:clr>
            <a:srgbClr val="F26B43"/>
          </p15:clr>
        </p15:guide>
        <p15:guide id="13" pos="2559">
          <p15:clr>
            <a:srgbClr val="F26B43"/>
          </p15:clr>
        </p15:guide>
        <p15:guide id="14" pos="2784">
          <p15:clr>
            <a:srgbClr val="F26B43"/>
          </p15:clr>
        </p15:guide>
        <p15:guide id="15" pos="4893">
          <p15:clr>
            <a:srgbClr val="F26B43"/>
          </p15:clr>
        </p15:guide>
        <p15:guide id="16" pos="5118">
          <p15:clr>
            <a:srgbClr val="F26B43"/>
          </p15:clr>
        </p15:guide>
        <p15:guide id="17" pos="6061">
          <p15:clr>
            <a:srgbClr val="F26B43"/>
          </p15:clr>
        </p15:guide>
        <p15:guide id="18" pos="6283">
          <p15:clr>
            <a:srgbClr val="F26B43"/>
          </p15:clr>
        </p15:guide>
        <p15:guide id="19" orient="horz" pos="1024">
          <p15:clr>
            <a:srgbClr val="F26B43"/>
          </p15:clr>
        </p15:guide>
        <p15:guide id="20" orient="horz" pos="1249">
          <p15:clr>
            <a:srgbClr val="F26B43"/>
          </p15:clr>
        </p15:guide>
        <p15:guide id="21" orient="horz" pos="3640">
          <p15:clr>
            <a:srgbClr val="F26B43"/>
          </p15:clr>
        </p15:guide>
        <p15:guide id="22" orient="horz" pos="3412">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fx.cboe.com/products/hotspot_order_book_overview.jsp"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s://www.cmegroup.com/trading/market-tech-and-data-services/brokertec.html"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fx.cboe.com/products/hotspot_order_book_overview.jsp" TargetMode="External"/><Relationship Id="rId7" Type="http://schemas.openxmlformats.org/officeDocument/2006/relationships/hyperlink" Target="http://www.morganstanley.com/matrixinfo/" TargetMode="External"/><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hyperlink" Target="https://www.cmegroup.com/trading/market-tech-and-data-services/brokertec.html" TargetMode="External"/><Relationship Id="rId5" Type="http://schemas.openxmlformats.org/officeDocument/2006/relationships/hyperlink" Target="https://www.currenex.com/" TargetMode="External"/><Relationship Id="rId4" Type="http://schemas.openxmlformats.org/officeDocument/2006/relationships/hyperlink" Target="https://www.refinitiv.com/en/products/fxall-electronic-trading-platform"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autobahn.db.com/microSite/html/fx.html" TargetMode="External"/><Relationship Id="rId3" Type="http://schemas.openxmlformats.org/officeDocument/2006/relationships/hyperlink" Target="https://fx.cboe.com/products/hotspot_order_book_overview.jsp" TargetMode="External"/><Relationship Id="rId7" Type="http://schemas.openxmlformats.org/officeDocument/2006/relationships/hyperlink" Target="http://www.morganstanley.com/matrixinfo/" TargetMode="External"/><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hyperlink" Target="https://www.cmegroup.com/trading/market-tech-and-data-services/brokertec.html" TargetMode="External"/><Relationship Id="rId5" Type="http://schemas.openxmlformats.org/officeDocument/2006/relationships/hyperlink" Target="https://www.currenex.com/" TargetMode="External"/><Relationship Id="rId4" Type="http://schemas.openxmlformats.org/officeDocument/2006/relationships/hyperlink" Target="https://www.refinitiv.com/en/products/fxall-electronic-trading-platform" TargetMode="External"/><Relationship Id="rId9" Type="http://schemas.openxmlformats.org/officeDocument/2006/relationships/hyperlink" Target="http://www.bofaml.com/en-us/content/trader-instinct-fx-orders.ht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s://fx.cboe.com/products/hotspot_order_book_overview.jsp" TargetMode="External"/><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hyperlink" Target="https://www.cmegroup.com/trading/market-tech-and-data-services/brokertec.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8F047178-7B6D-4921-81AE-FC8E74FDC5B4}"/>
              </a:ext>
            </a:extLst>
          </p:cNvPr>
          <p:cNvSpPr>
            <a:spLocks noGrp="1"/>
          </p:cNvSpPr>
          <p:nvPr>
            <p:ph type="pic" sz="quarter" idx="11"/>
          </p:nvPr>
        </p:nvSpPr>
        <p:spPr/>
      </p:sp>
      <p:sp>
        <p:nvSpPr>
          <p:cNvPr id="3" name="Text Placeholder 2">
            <a:extLst>
              <a:ext uri="{FF2B5EF4-FFF2-40B4-BE49-F238E27FC236}">
                <a16:creationId xmlns:a16="http://schemas.microsoft.com/office/drawing/2014/main" id="{F85C5346-9556-4394-82CB-8C00BAC5C6B9}"/>
              </a:ext>
            </a:extLst>
          </p:cNvPr>
          <p:cNvSpPr>
            <a:spLocks noGrp="1"/>
          </p:cNvSpPr>
          <p:nvPr>
            <p:ph type="body" sz="quarter" idx="12"/>
          </p:nvPr>
        </p:nvSpPr>
        <p:spPr/>
        <p:txBody>
          <a:bodyPr/>
          <a:lstStyle/>
          <a:p>
            <a:r>
              <a:rPr lang="en-GB" dirty="0"/>
              <a:t>Currencies - FX</a:t>
            </a:r>
          </a:p>
        </p:txBody>
      </p:sp>
      <p:sp>
        <p:nvSpPr>
          <p:cNvPr id="4" name="Text Placeholder 3">
            <a:extLst>
              <a:ext uri="{FF2B5EF4-FFF2-40B4-BE49-F238E27FC236}">
                <a16:creationId xmlns:a16="http://schemas.microsoft.com/office/drawing/2014/main" id="{A27A15BC-6982-4671-8958-00D2D0FCBB0B}"/>
              </a:ext>
            </a:extLst>
          </p:cNvPr>
          <p:cNvSpPr>
            <a:spLocks noGrp="1"/>
          </p:cNvSpPr>
          <p:nvPr>
            <p:ph type="body" sz="quarter" idx="13"/>
          </p:nvPr>
        </p:nvSpPr>
        <p:spPr/>
        <p:txBody>
          <a:bodyPr/>
          <a:lstStyle/>
          <a:p>
            <a:r>
              <a:rPr lang="en-GB" dirty="0"/>
              <a:t>mthree Alumni Training</a:t>
            </a:r>
          </a:p>
          <a:p>
            <a:endParaRPr lang="en-GB" dirty="0"/>
          </a:p>
        </p:txBody>
      </p:sp>
      <p:sp>
        <p:nvSpPr>
          <p:cNvPr id="5" name="Text Placeholder 4">
            <a:extLst>
              <a:ext uri="{FF2B5EF4-FFF2-40B4-BE49-F238E27FC236}">
                <a16:creationId xmlns:a16="http://schemas.microsoft.com/office/drawing/2014/main" id="{E7AF8EBF-4A86-4DF7-914A-4B5F65BA1C2D}"/>
              </a:ext>
            </a:extLst>
          </p:cNvPr>
          <p:cNvSpPr>
            <a:spLocks noGrp="1"/>
          </p:cNvSpPr>
          <p:nvPr>
            <p:ph type="body" sz="quarter" idx="14"/>
          </p:nvPr>
        </p:nvSpPr>
        <p:spPr/>
        <p:txBody>
          <a:bodyPr/>
          <a:lstStyle/>
          <a:p>
            <a:pPr marL="342891" indent="-342891">
              <a:buFont typeface="Arial" panose="020B0604020202020204" pitchFamily="34" charset="0"/>
              <a:buChar char="•"/>
            </a:pPr>
            <a:r>
              <a:rPr lang="en-GB" dirty="0"/>
              <a:t>Currencies</a:t>
            </a:r>
          </a:p>
          <a:p>
            <a:pPr marL="342891" indent="-342891">
              <a:buFont typeface="Arial" panose="020B0604020202020204" pitchFamily="34" charset="0"/>
              <a:buChar char="•"/>
            </a:pPr>
            <a:r>
              <a:rPr lang="en-GB" dirty="0"/>
              <a:t>Swaps</a:t>
            </a:r>
          </a:p>
        </p:txBody>
      </p:sp>
      <p:pic>
        <p:nvPicPr>
          <p:cNvPr id="6" name="Picture Placeholder 6" descr="A close up of a logo&#10;&#10;Description automatically generated">
            <a:extLst>
              <a:ext uri="{FF2B5EF4-FFF2-40B4-BE49-F238E27FC236}">
                <a16:creationId xmlns:a16="http://schemas.microsoft.com/office/drawing/2014/main" id="{2DBB87D4-301A-40BA-BFAF-8C7545EDF3E3}"/>
              </a:ext>
            </a:extLst>
          </p:cNvPr>
          <p:cNvPicPr>
            <a:picLocks noChangeAspect="1"/>
          </p:cNvPicPr>
          <p:nvPr/>
        </p:nvPicPr>
        <p:blipFill rotWithShape="1">
          <a:blip r:embed="rId3"/>
          <a:srcRect l="37129" r="37129"/>
          <a:stretch/>
        </p:blipFill>
        <p:spPr>
          <a:xfrm>
            <a:off x="2" y="0"/>
            <a:ext cx="3139017" cy="6858000"/>
          </a:xfrm>
          <a:prstGeom prst="rect">
            <a:avLst/>
          </a:prstGeom>
          <a:solidFill>
            <a:schemeClr val="bg1">
              <a:lumMod val="95000"/>
            </a:schemeClr>
          </a:solidFill>
        </p:spPr>
      </p:pic>
      <p:pic>
        <p:nvPicPr>
          <p:cNvPr id="7" name="Picture 6">
            <a:extLst>
              <a:ext uri="{FF2B5EF4-FFF2-40B4-BE49-F238E27FC236}">
                <a16:creationId xmlns:a16="http://schemas.microsoft.com/office/drawing/2014/main" id="{2652AE54-070F-4CCD-85BA-D993D42CCF3E}"/>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flipH="1">
            <a:off x="196076" y="3577845"/>
            <a:ext cx="2746864" cy="3280155"/>
          </a:xfrm>
          <a:prstGeom prst="rect">
            <a:avLst/>
          </a:prstGeom>
        </p:spPr>
      </p:pic>
    </p:spTree>
    <p:extLst>
      <p:ext uri="{BB962C8B-B14F-4D97-AF65-F5344CB8AC3E}">
        <p14:creationId xmlns:p14="http://schemas.microsoft.com/office/powerpoint/2010/main" val="1308632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Placeholder 2">
            <a:extLst>
              <a:ext uri="{FF2B5EF4-FFF2-40B4-BE49-F238E27FC236}">
                <a16:creationId xmlns:a16="http://schemas.microsoft.com/office/drawing/2014/main" id="{D829D20C-3B4C-4E6E-928A-42938821F560}"/>
              </a:ext>
            </a:extLst>
          </p:cNvPr>
          <p:cNvSpPr txBox="1">
            <a:spLocks/>
          </p:cNvSpPr>
          <p:nvPr/>
        </p:nvSpPr>
        <p:spPr>
          <a:xfrm>
            <a:off x="720727" y="1263156"/>
            <a:ext cx="10413101" cy="4870353"/>
          </a:xfrm>
          <a:prstGeom prst="rect">
            <a:avLst/>
          </a:prstGeom>
        </p:spPr>
        <p:txBody>
          <a:bodyPr lIns="0" tIns="0" rIns="0" bIns="0"/>
          <a:lstStyle>
            <a:defPPr marR="0" lvl="0" algn="l" rtl="0">
              <a:lnSpc>
                <a:spcPct val="100000"/>
              </a:lnSpc>
              <a:spcBef>
                <a:spcPts val="0"/>
              </a:spcBef>
              <a:spcAft>
                <a:spcPts val="0"/>
              </a:spcAft>
            </a:defPPr>
            <a:lvl1pPr marL="0" marR="0" lvl="0" indent="0" algn="l" rtl="0">
              <a:lnSpc>
                <a:spcPct val="100000"/>
              </a:lnSpc>
              <a:spcBef>
                <a:spcPts val="0"/>
              </a:spcBef>
              <a:spcAft>
                <a:spcPts val="817"/>
              </a:spcAft>
              <a:buClr>
                <a:srgbClr val="000000"/>
              </a:buClr>
              <a:buFont typeface="Arial"/>
              <a:buNone/>
              <a:defRPr sz="1500" b="0" i="0" u="none" strike="noStrike" cap="none">
                <a:solidFill>
                  <a:srgbClr val="02145E"/>
                </a:solidFill>
                <a:latin typeface="Axiforma" pitchFamily="2" charset="77"/>
                <a:ea typeface="Arial"/>
                <a:cs typeface="Arial"/>
                <a:sym typeface="Arial"/>
              </a:defRPr>
            </a:lvl1pPr>
            <a:lvl2pPr marL="0" marR="0" lvl="1" indent="0" algn="l" rtl="0">
              <a:lnSpc>
                <a:spcPct val="100000"/>
              </a:lnSpc>
              <a:spcBef>
                <a:spcPts val="0"/>
              </a:spcBef>
              <a:spcAft>
                <a:spcPts val="408"/>
              </a:spcAft>
              <a:buClr>
                <a:srgbClr val="000000"/>
              </a:buClr>
              <a:buFont typeface="Arial"/>
              <a:buNone/>
              <a:defRPr sz="817" b="0" i="0" u="none" strike="noStrike" cap="none">
                <a:solidFill>
                  <a:srgbClr val="000000"/>
                </a:solidFill>
                <a:latin typeface="Raleway" panose="020B0003030101060003" pitchFamily="34" charset="0"/>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spcAft>
                <a:spcPts val="1089"/>
              </a:spcAft>
              <a:defRPr/>
            </a:pPr>
            <a:endParaRPr lang="en-GB" sz="2000" dirty="0"/>
          </a:p>
        </p:txBody>
      </p:sp>
      <p:sp>
        <p:nvSpPr>
          <p:cNvPr id="34" name="Text Placeholder 3">
            <a:extLst>
              <a:ext uri="{FF2B5EF4-FFF2-40B4-BE49-F238E27FC236}">
                <a16:creationId xmlns:a16="http://schemas.microsoft.com/office/drawing/2014/main" id="{56CEBF27-37DE-4455-9751-5C32A65FED50}"/>
              </a:ext>
            </a:extLst>
          </p:cNvPr>
          <p:cNvSpPr txBox="1">
            <a:spLocks/>
          </p:cNvSpPr>
          <p:nvPr/>
        </p:nvSpPr>
        <p:spPr>
          <a:xfrm>
            <a:off x="720726" y="724493"/>
            <a:ext cx="7972425" cy="901108"/>
          </a:xfrm>
          <a:prstGeom prst="rect">
            <a:avLst/>
          </a:prstGeom>
        </p:spPr>
        <p:txBody>
          <a:bodyPr lIns="0" tIns="0" rIns="0" bIns="0"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1225"/>
              </a:spcAft>
              <a:buClr>
                <a:srgbClr val="000000"/>
              </a:buClr>
              <a:buFont typeface="Arial"/>
              <a:buNone/>
              <a:defRPr sz="2400" b="1" i="0" u="none" strike="noStrike" cap="none">
                <a:solidFill>
                  <a:srgbClr val="02145E"/>
                </a:solidFill>
                <a:latin typeface="Axiforma" pitchFamily="2" charset="77"/>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spcAft>
                <a:spcPts val="1633"/>
              </a:spcAft>
              <a:defRPr/>
            </a:pPr>
            <a:r>
              <a:rPr lang="en-GB" sz="3200" dirty="0"/>
              <a:t>Glossary of terms</a:t>
            </a:r>
          </a:p>
        </p:txBody>
      </p:sp>
      <p:graphicFrame>
        <p:nvGraphicFramePr>
          <p:cNvPr id="35" name="Google Shape;173;p20">
            <a:extLst>
              <a:ext uri="{FF2B5EF4-FFF2-40B4-BE49-F238E27FC236}">
                <a16:creationId xmlns:a16="http://schemas.microsoft.com/office/drawing/2014/main" id="{E8A531BB-0AE7-4F92-A9DA-F64DA859C065}"/>
              </a:ext>
            </a:extLst>
          </p:cNvPr>
          <p:cNvGraphicFramePr/>
          <p:nvPr>
            <p:extLst>
              <p:ext uri="{D42A27DB-BD31-4B8C-83A1-F6EECF244321}">
                <p14:modId xmlns:p14="http://schemas.microsoft.com/office/powerpoint/2010/main" val="4203156810"/>
              </p:ext>
            </p:extLst>
          </p:nvPr>
        </p:nvGraphicFramePr>
        <p:xfrm>
          <a:off x="1191439" y="1458002"/>
          <a:ext cx="9471675" cy="4506578"/>
        </p:xfrm>
        <a:graphic>
          <a:graphicData uri="http://schemas.openxmlformats.org/drawingml/2006/table">
            <a:tbl>
              <a:tblPr firstRow="1" bandRow="1">
                <a:noFill/>
                <a:tableStyleId>{4A0A618B-C0D8-48E7-9A74-497429230DDE}</a:tableStyleId>
              </a:tblPr>
              <a:tblGrid>
                <a:gridCol w="2040975">
                  <a:extLst>
                    <a:ext uri="{9D8B030D-6E8A-4147-A177-3AD203B41FA5}">
                      <a16:colId xmlns:a16="http://schemas.microsoft.com/office/drawing/2014/main" val="20000"/>
                    </a:ext>
                  </a:extLst>
                </a:gridCol>
                <a:gridCol w="7430700">
                  <a:extLst>
                    <a:ext uri="{9D8B030D-6E8A-4147-A177-3AD203B41FA5}">
                      <a16:colId xmlns:a16="http://schemas.microsoft.com/office/drawing/2014/main" val="20001"/>
                    </a:ext>
                  </a:extLst>
                </a:gridCol>
              </a:tblGrid>
              <a:tr h="295300">
                <a:tc>
                  <a:txBody>
                    <a:bodyPr/>
                    <a:lstStyle/>
                    <a:p>
                      <a:pPr marL="0" marR="0" lvl="0" indent="0" algn="l" rtl="0">
                        <a:spcBef>
                          <a:spcPts val="0"/>
                        </a:spcBef>
                        <a:spcAft>
                          <a:spcPts val="0"/>
                        </a:spcAft>
                        <a:buNone/>
                      </a:pPr>
                      <a:r>
                        <a:rPr lang="en-GB" sz="1800" u="none" strike="noStrike" cap="none" dirty="0">
                          <a:solidFill>
                            <a:schemeClr val="lt1"/>
                          </a:solidFill>
                        </a:rPr>
                        <a:t>Keyword</a:t>
                      </a:r>
                      <a:endParaRPr sz="1800" b="1" dirty="0">
                        <a:solidFill>
                          <a:schemeClr val="lt1"/>
                        </a:solidFill>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dk2"/>
                    </a:solidFill>
                  </a:tcPr>
                </a:tc>
                <a:tc>
                  <a:txBody>
                    <a:bodyPr/>
                    <a:lstStyle/>
                    <a:p>
                      <a:pPr marL="0" marR="0" lvl="0" indent="0" algn="l" rtl="0">
                        <a:spcBef>
                          <a:spcPts val="0"/>
                        </a:spcBef>
                        <a:spcAft>
                          <a:spcPts val="0"/>
                        </a:spcAft>
                        <a:buNone/>
                      </a:pPr>
                      <a:r>
                        <a:rPr lang="en-GB" sz="1800" dirty="0">
                          <a:solidFill>
                            <a:schemeClr val="lt1"/>
                          </a:solidFill>
                        </a:rPr>
                        <a:t>Definition</a:t>
                      </a:r>
                      <a:endParaRPr sz="1800" b="1" dirty="0">
                        <a:solidFill>
                          <a:schemeClr val="lt1"/>
                        </a:solidFill>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295300">
                <a:tc>
                  <a:txBody>
                    <a:bodyPr/>
                    <a:lstStyle/>
                    <a:p>
                      <a:pPr marL="0" marR="0" lvl="0" indent="0" algn="l" rtl="0">
                        <a:spcBef>
                          <a:spcPts val="0"/>
                        </a:spcBef>
                        <a:spcAft>
                          <a:spcPts val="0"/>
                        </a:spcAft>
                        <a:buNone/>
                      </a:pPr>
                      <a:r>
                        <a:rPr lang="en-GB" sz="1800" b="1" dirty="0">
                          <a:latin typeface="Axiforma" panose="00000500000000000000" pitchFamily="50" charset="0"/>
                        </a:rPr>
                        <a:t>Spot rate</a:t>
                      </a:r>
                      <a:endParaRPr sz="1800" b="1"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GB" sz="1800" b="0" i="0" dirty="0">
                          <a:solidFill>
                            <a:schemeClr val="dk1"/>
                          </a:solidFill>
                          <a:latin typeface="Axiforma" panose="00000500000000000000" pitchFamily="50" charset="0"/>
                          <a:ea typeface="Arial"/>
                          <a:cs typeface="Arial"/>
                          <a:sym typeface="Arial"/>
                        </a:rPr>
                        <a:t>Price quoted for immediate settlement on a commodity, a security or a currency. </a:t>
                      </a:r>
                      <a:endParaRPr sz="1800"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95300">
                <a:tc>
                  <a:txBody>
                    <a:bodyPr/>
                    <a:lstStyle/>
                    <a:p>
                      <a:pPr marL="0" marR="0" lvl="0" indent="0" algn="l" rtl="0">
                        <a:spcBef>
                          <a:spcPts val="0"/>
                        </a:spcBef>
                        <a:spcAft>
                          <a:spcPts val="0"/>
                        </a:spcAft>
                        <a:buNone/>
                      </a:pPr>
                      <a:r>
                        <a:rPr lang="en-GB" sz="1800" b="1" dirty="0">
                          <a:latin typeface="Axiforma" panose="00000500000000000000" pitchFamily="50" charset="0"/>
                        </a:rPr>
                        <a:t>Base currency</a:t>
                      </a:r>
                      <a:endParaRPr sz="1800" b="1"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GB" sz="1800" b="0" i="0" dirty="0">
                          <a:solidFill>
                            <a:schemeClr val="dk1"/>
                          </a:solidFill>
                          <a:latin typeface="Axiforma" panose="00000500000000000000" pitchFamily="50" charset="0"/>
                          <a:ea typeface="Arial"/>
                          <a:cs typeface="Arial"/>
                          <a:sym typeface="Arial"/>
                        </a:rPr>
                        <a:t>First currency that appears in a FX pair quotation</a:t>
                      </a:r>
                      <a:endParaRPr sz="1800"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95300">
                <a:tc>
                  <a:txBody>
                    <a:bodyPr/>
                    <a:lstStyle/>
                    <a:p>
                      <a:pPr marL="0" marR="0" lvl="0" indent="0" algn="l" rtl="0">
                        <a:lnSpc>
                          <a:spcPct val="100000"/>
                        </a:lnSpc>
                        <a:spcBef>
                          <a:spcPts val="0"/>
                        </a:spcBef>
                        <a:spcAft>
                          <a:spcPts val="0"/>
                        </a:spcAft>
                        <a:buClr>
                          <a:schemeClr val="dk1"/>
                        </a:buClr>
                        <a:buSzPts val="1800"/>
                        <a:buFont typeface="Arial"/>
                        <a:buNone/>
                      </a:pPr>
                      <a:r>
                        <a:rPr lang="en-GB" sz="1800" b="1" dirty="0">
                          <a:latin typeface="Axiforma" panose="00000500000000000000" pitchFamily="50" charset="0"/>
                        </a:rPr>
                        <a:t>FX swap</a:t>
                      </a:r>
                      <a:endParaRPr sz="1800" b="1"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GB" sz="1800" b="0" i="0" dirty="0">
                          <a:solidFill>
                            <a:schemeClr val="dk1"/>
                          </a:solidFill>
                          <a:latin typeface="Axiforma" panose="00000500000000000000" pitchFamily="50" charset="0"/>
                          <a:ea typeface="Arial"/>
                          <a:cs typeface="Arial"/>
                          <a:sym typeface="Arial"/>
                        </a:rPr>
                        <a:t>Simultaneous purchase and sale of identical amounts of one currency for another with two different value dates</a:t>
                      </a:r>
                      <a:endParaRPr sz="1800"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95300">
                <a:tc>
                  <a:txBody>
                    <a:bodyPr/>
                    <a:lstStyle/>
                    <a:p>
                      <a:pPr marL="0" marR="0" lvl="0" indent="0" algn="l" rtl="0">
                        <a:spcBef>
                          <a:spcPts val="0"/>
                        </a:spcBef>
                        <a:spcAft>
                          <a:spcPts val="0"/>
                        </a:spcAft>
                        <a:buNone/>
                      </a:pPr>
                      <a:r>
                        <a:rPr lang="en-GB" sz="1800" b="1" dirty="0">
                          <a:latin typeface="Axiforma" panose="00000500000000000000" pitchFamily="50" charset="0"/>
                        </a:rPr>
                        <a:t>Currency swap</a:t>
                      </a:r>
                      <a:endParaRPr sz="1800" b="1"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GB" sz="1800" b="0" i="0" dirty="0">
                          <a:solidFill>
                            <a:schemeClr val="dk1"/>
                          </a:solidFill>
                          <a:latin typeface="Axiforma" panose="00000500000000000000" pitchFamily="50" charset="0"/>
                          <a:ea typeface="Arial"/>
                          <a:cs typeface="Arial"/>
                          <a:sym typeface="Arial"/>
                        </a:rPr>
                        <a:t>A transaction in which two parties exchange principal and interest in different currencies</a:t>
                      </a:r>
                      <a:endParaRPr sz="1800" b="0"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95300">
                <a:tc>
                  <a:txBody>
                    <a:bodyPr/>
                    <a:lstStyle/>
                    <a:p>
                      <a:pPr marL="0" marR="0" lvl="0" indent="0" algn="l" rtl="0">
                        <a:spcBef>
                          <a:spcPts val="0"/>
                        </a:spcBef>
                        <a:spcAft>
                          <a:spcPts val="0"/>
                        </a:spcAft>
                        <a:buNone/>
                      </a:pPr>
                      <a:r>
                        <a:rPr lang="en-GB" sz="1800" b="1" dirty="0">
                          <a:latin typeface="Axiforma" panose="00000500000000000000" pitchFamily="50" charset="0"/>
                        </a:rPr>
                        <a:t>EQ</a:t>
                      </a:r>
                      <a:endParaRPr sz="1800" b="1"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spcBef>
                          <a:spcPts val="0"/>
                        </a:spcBef>
                        <a:spcAft>
                          <a:spcPts val="0"/>
                        </a:spcAft>
                        <a:buNone/>
                      </a:pPr>
                      <a:r>
                        <a:rPr lang="en-GB" sz="1800" dirty="0">
                          <a:latin typeface="Axiforma" panose="00000500000000000000" pitchFamily="50" charset="0"/>
                        </a:rPr>
                        <a:t>Equities</a:t>
                      </a:r>
                      <a:endParaRPr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295300">
                <a:tc>
                  <a:txBody>
                    <a:bodyPr/>
                    <a:lstStyle/>
                    <a:p>
                      <a:pPr marL="0" marR="0" lvl="0" indent="0" algn="l" rtl="0">
                        <a:spcBef>
                          <a:spcPts val="0"/>
                        </a:spcBef>
                        <a:spcAft>
                          <a:spcPts val="0"/>
                        </a:spcAft>
                        <a:buNone/>
                      </a:pPr>
                      <a:r>
                        <a:rPr lang="en-GB" sz="1800" b="1" dirty="0">
                          <a:latin typeface="Axiforma" panose="00000500000000000000" pitchFamily="50" charset="0"/>
                        </a:rPr>
                        <a:t>FI</a:t>
                      </a:r>
                      <a:endParaRPr sz="1800" b="1"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Arial"/>
                        <a:buNone/>
                      </a:pPr>
                      <a:r>
                        <a:rPr lang="en-GB" sz="1800" b="0" dirty="0">
                          <a:latin typeface="Axiforma" panose="00000500000000000000" pitchFamily="50" charset="0"/>
                        </a:rPr>
                        <a:t>Fixed Income</a:t>
                      </a:r>
                      <a:endParaRPr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6"/>
                  </a:ext>
                </a:extLst>
              </a:tr>
              <a:tr h="291250">
                <a:tc>
                  <a:txBody>
                    <a:bodyPr/>
                    <a:lstStyle/>
                    <a:p>
                      <a:pPr marL="0" marR="0" lvl="0" indent="0" algn="l" rtl="0">
                        <a:lnSpc>
                          <a:spcPct val="100000"/>
                        </a:lnSpc>
                        <a:spcBef>
                          <a:spcPts val="0"/>
                        </a:spcBef>
                        <a:spcAft>
                          <a:spcPts val="0"/>
                        </a:spcAft>
                        <a:buClr>
                          <a:schemeClr val="dk1"/>
                        </a:buClr>
                        <a:buSzPts val="1800"/>
                        <a:buFont typeface="Arial"/>
                        <a:buNone/>
                      </a:pPr>
                      <a:r>
                        <a:rPr lang="en-GB" sz="1800" b="1" dirty="0">
                          <a:latin typeface="Axiforma" panose="00000500000000000000" pitchFamily="50" charset="0"/>
                        </a:rPr>
                        <a:t>Quote</a:t>
                      </a:r>
                      <a:endParaRPr sz="1800" b="1"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Arial"/>
                        <a:buNone/>
                      </a:pPr>
                      <a:r>
                        <a:rPr lang="en-GB" sz="1800" b="0" dirty="0">
                          <a:latin typeface="Axiforma" panose="00000500000000000000" pitchFamily="50" charset="0"/>
                        </a:rPr>
                        <a:t>Price of a commodity, security or currency</a:t>
                      </a:r>
                      <a:endParaRPr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7"/>
                  </a:ext>
                </a:extLst>
              </a:tr>
              <a:tr h="391688">
                <a:tc>
                  <a:txBody>
                    <a:bodyPr/>
                    <a:lstStyle/>
                    <a:p>
                      <a:pPr marL="0" marR="0" lvl="0" indent="0" algn="l" rtl="0">
                        <a:lnSpc>
                          <a:spcPct val="100000"/>
                        </a:lnSpc>
                        <a:spcBef>
                          <a:spcPts val="0"/>
                        </a:spcBef>
                        <a:spcAft>
                          <a:spcPts val="0"/>
                        </a:spcAft>
                        <a:buClr>
                          <a:schemeClr val="dk1"/>
                        </a:buClr>
                        <a:buSzPts val="1800"/>
                        <a:buFont typeface="Arial"/>
                        <a:buNone/>
                      </a:pPr>
                      <a:r>
                        <a:rPr lang="en-GB" sz="1800" b="1" dirty="0">
                          <a:latin typeface="Axiforma" panose="00000500000000000000" pitchFamily="50" charset="0"/>
                        </a:rPr>
                        <a:t>Swap</a:t>
                      </a:r>
                      <a:endParaRPr sz="1800" b="1"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Arial"/>
                        <a:buNone/>
                      </a:pPr>
                      <a:r>
                        <a:rPr lang="en-GB" sz="1800" b="0" dirty="0">
                          <a:latin typeface="Axiforma" panose="00000500000000000000" pitchFamily="50" charset="0"/>
                        </a:rPr>
                        <a:t>Exchange of assets, interest rates or cash flows</a:t>
                      </a:r>
                      <a:endParaRPr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8"/>
                  </a:ext>
                </a:extLst>
              </a:tr>
              <a:tr h="295300">
                <a:tc>
                  <a:txBody>
                    <a:bodyPr/>
                    <a:lstStyle/>
                    <a:p>
                      <a:pPr marL="0" marR="0" lvl="0" indent="0" algn="l" rtl="0">
                        <a:lnSpc>
                          <a:spcPct val="100000"/>
                        </a:lnSpc>
                        <a:spcBef>
                          <a:spcPts val="0"/>
                        </a:spcBef>
                        <a:spcAft>
                          <a:spcPts val="0"/>
                        </a:spcAft>
                        <a:buClr>
                          <a:schemeClr val="dk1"/>
                        </a:buClr>
                        <a:buSzPts val="1800"/>
                        <a:buFont typeface="Arial"/>
                        <a:buNone/>
                      </a:pPr>
                      <a:r>
                        <a:rPr lang="en-GB" sz="1800" b="1" dirty="0">
                          <a:latin typeface="Axiforma" panose="00000500000000000000" pitchFamily="50" charset="0"/>
                        </a:rPr>
                        <a:t>FX</a:t>
                      </a:r>
                      <a:endParaRPr sz="1800" b="1"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chemeClr val="dk1"/>
                        </a:buClr>
                        <a:buSzPts val="1800"/>
                        <a:buFont typeface="Arial"/>
                        <a:buNone/>
                      </a:pPr>
                      <a:r>
                        <a:rPr lang="en-GB" sz="1800" b="0" dirty="0">
                          <a:latin typeface="Axiforma" panose="00000500000000000000" pitchFamily="50" charset="0"/>
                        </a:rPr>
                        <a:t>Short for “Forex” – i.e. the currency market</a:t>
                      </a:r>
                      <a:endParaRPr dirty="0">
                        <a:latin typeface="Axiforma" panose="00000500000000000000" pitchFamily="50" charset="0"/>
                      </a:endParaRPr>
                    </a:p>
                  </a:txBody>
                  <a:tcPr marL="91450" marR="91450" marT="45725" marB="45725">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3717095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6E2A8F-2274-4241-98B1-90658B640C5C}"/>
              </a:ext>
            </a:extLst>
          </p:cNvPr>
          <p:cNvSpPr>
            <a:spLocks noGrp="1"/>
          </p:cNvSpPr>
          <p:nvPr>
            <p:ph type="body" sz="quarter" idx="12"/>
          </p:nvPr>
        </p:nvSpPr>
        <p:spPr/>
        <p:txBody>
          <a:bodyPr/>
          <a:lstStyle/>
          <a:p>
            <a:r>
              <a:rPr lang="en-GB" dirty="0"/>
              <a:t>Objectives</a:t>
            </a:r>
          </a:p>
          <a:p>
            <a:endParaRPr lang="en-GB" dirty="0"/>
          </a:p>
        </p:txBody>
      </p:sp>
      <p:sp>
        <p:nvSpPr>
          <p:cNvPr id="3" name="Text Placeholder 2">
            <a:extLst>
              <a:ext uri="{FF2B5EF4-FFF2-40B4-BE49-F238E27FC236}">
                <a16:creationId xmlns:a16="http://schemas.microsoft.com/office/drawing/2014/main" id="{375696F5-E7FD-4A31-9C94-ECD045545E6B}"/>
              </a:ext>
            </a:extLst>
          </p:cNvPr>
          <p:cNvSpPr>
            <a:spLocks noGrp="1"/>
          </p:cNvSpPr>
          <p:nvPr>
            <p:ph type="body" sz="quarter" idx="14"/>
          </p:nvPr>
        </p:nvSpPr>
        <p:spPr/>
        <p:txBody>
          <a:bodyPr/>
          <a:lstStyle/>
          <a:p>
            <a:r>
              <a:rPr lang="en-GB" dirty="0"/>
              <a:t>The objective of this course is to give you a good foundation in the FX business within the bank.</a:t>
            </a:r>
          </a:p>
        </p:txBody>
      </p:sp>
      <p:sp>
        <p:nvSpPr>
          <p:cNvPr id="4" name="Text Placeholder 3">
            <a:extLst>
              <a:ext uri="{FF2B5EF4-FFF2-40B4-BE49-F238E27FC236}">
                <a16:creationId xmlns:a16="http://schemas.microsoft.com/office/drawing/2014/main" id="{7223FCD5-D771-42E1-BD96-DA7EA7C280CE}"/>
              </a:ext>
            </a:extLst>
          </p:cNvPr>
          <p:cNvSpPr>
            <a:spLocks noGrp="1"/>
          </p:cNvSpPr>
          <p:nvPr>
            <p:ph type="body" sz="quarter" idx="13"/>
          </p:nvPr>
        </p:nvSpPr>
        <p:spPr/>
        <p:txBody>
          <a:bodyPr/>
          <a:lstStyle/>
          <a:p>
            <a:r>
              <a:rPr lang="en-GB" dirty="0"/>
              <a:t>Currency</a:t>
            </a:r>
          </a:p>
        </p:txBody>
      </p:sp>
    </p:spTree>
    <p:extLst>
      <p:ext uri="{BB962C8B-B14F-4D97-AF65-F5344CB8AC3E}">
        <p14:creationId xmlns:p14="http://schemas.microsoft.com/office/powerpoint/2010/main" val="2743442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75696F5-E7FD-4A31-9C94-ECD045545E6B}"/>
              </a:ext>
            </a:extLst>
          </p:cNvPr>
          <p:cNvSpPr>
            <a:spLocks noGrp="1"/>
          </p:cNvSpPr>
          <p:nvPr>
            <p:ph type="body" sz="quarter" idx="14"/>
          </p:nvPr>
        </p:nvSpPr>
        <p:spPr>
          <a:xfrm>
            <a:off x="720726" y="1418254"/>
            <a:ext cx="10750551" cy="5239721"/>
          </a:xfrm>
        </p:spPr>
        <p:txBody>
          <a:bodyPr/>
          <a:lstStyle/>
          <a:p>
            <a:r>
              <a:rPr lang="en-US" sz="1800" dirty="0">
                <a:solidFill>
                  <a:schemeClr val="dk1"/>
                </a:solidFill>
                <a:latin typeface="Axiforma" panose="00000500000000000000" pitchFamily="50" charset="0"/>
                <a:ea typeface="Arial"/>
                <a:cs typeface="Arial"/>
                <a:sym typeface="Arial"/>
              </a:rPr>
              <a:t>Forex (FX) is the marketplace in which various national currencies are traded.  The Forex market is the largest most liquid market in the world, with trillions of dollars traded per day. </a:t>
            </a:r>
          </a:p>
          <a:p>
            <a:endParaRPr lang="en-US" sz="1800" dirty="0">
              <a:solidFill>
                <a:schemeClr val="dk1"/>
              </a:solidFill>
              <a:latin typeface="Axiforma" panose="00000500000000000000" pitchFamily="50" charset="0"/>
              <a:cs typeface="Arial"/>
              <a:sym typeface="Arial"/>
            </a:endParaRPr>
          </a:p>
          <a:p>
            <a:pPr marL="342900" indent="-342900">
              <a:buFont typeface="Arial" panose="020B0604020202020204" pitchFamily="34" charset="0"/>
              <a:buChar char="•"/>
            </a:pPr>
            <a:r>
              <a:rPr lang="en-US" sz="1800" dirty="0">
                <a:solidFill>
                  <a:schemeClr val="dk1"/>
                </a:solidFill>
                <a:latin typeface="Axiforma" panose="00000500000000000000" pitchFamily="50" charset="0"/>
                <a:cs typeface="Arial"/>
                <a:sym typeface="Arial"/>
              </a:rPr>
              <a:t>24 hour trading available Sunday – Friday (GMT) – however there are three sessions across Asia, Europe and the US</a:t>
            </a:r>
          </a:p>
          <a:p>
            <a:pPr marL="342900" indent="-342900">
              <a:buFont typeface="Arial" panose="020B0604020202020204" pitchFamily="34" charset="0"/>
              <a:buChar char="•"/>
            </a:pPr>
            <a:endParaRPr lang="en-US" sz="1800" dirty="0">
              <a:solidFill>
                <a:schemeClr val="dk1"/>
              </a:solidFill>
              <a:latin typeface="Axiforma" panose="00000500000000000000" pitchFamily="50" charset="0"/>
              <a:cs typeface="Arial"/>
              <a:sym typeface="Arial"/>
            </a:endParaRPr>
          </a:p>
          <a:p>
            <a:pPr marL="342900" indent="-342900">
              <a:buFont typeface="Arial" panose="020B0604020202020204" pitchFamily="34" charset="0"/>
              <a:buChar char="•"/>
            </a:pPr>
            <a:r>
              <a:rPr lang="en-US" sz="1800" dirty="0">
                <a:solidFill>
                  <a:schemeClr val="dk1"/>
                </a:solidFill>
                <a:latin typeface="Axiforma" panose="00000500000000000000" pitchFamily="50" charset="0"/>
                <a:cs typeface="Arial"/>
                <a:sym typeface="Arial"/>
              </a:rPr>
              <a:t>Although there is some overlap in trading sessions, the main currencies in each market are traded mainly in their corresponding regional sessions e.g. trading with US dollars will do most volume of trading in the US trading session </a:t>
            </a:r>
          </a:p>
          <a:p>
            <a:pPr marL="342900" indent="-342900">
              <a:buFont typeface="Arial" panose="020B0604020202020204" pitchFamily="34" charset="0"/>
              <a:buChar char="•"/>
            </a:pPr>
            <a:endParaRPr lang="en-US" sz="1800" dirty="0">
              <a:solidFill>
                <a:schemeClr val="dk1"/>
              </a:solidFill>
              <a:latin typeface="Axiforma" panose="00000500000000000000" pitchFamily="50" charset="0"/>
              <a:cs typeface="Arial"/>
              <a:sym typeface="Arial"/>
            </a:endParaRPr>
          </a:p>
          <a:p>
            <a:pPr marL="342900" indent="-342900">
              <a:buFont typeface="Arial" panose="020B0604020202020204" pitchFamily="34" charset="0"/>
              <a:buChar char="•"/>
            </a:pPr>
            <a:r>
              <a:rPr lang="en-US" sz="1800" dirty="0">
                <a:solidFill>
                  <a:schemeClr val="dk1"/>
                </a:solidFill>
                <a:latin typeface="Axiforma" panose="00000500000000000000" pitchFamily="50" charset="0"/>
                <a:cs typeface="Arial"/>
                <a:sym typeface="Arial"/>
              </a:rPr>
              <a:t>No centralized location: it is actually an electronic network of banks, brokers, institutions and individual traders. </a:t>
            </a:r>
          </a:p>
          <a:p>
            <a:pPr marL="342900" indent="-342900">
              <a:buFont typeface="Arial" panose="020B0604020202020204" pitchFamily="34" charset="0"/>
              <a:buChar char="•"/>
            </a:pPr>
            <a:endParaRPr lang="en-US" sz="1800" dirty="0">
              <a:solidFill>
                <a:schemeClr val="dk1"/>
              </a:solidFill>
              <a:latin typeface="Axiforma" panose="00000500000000000000" pitchFamily="50" charset="0"/>
              <a:cs typeface="Arial"/>
              <a:sym typeface="Arial"/>
            </a:endParaRPr>
          </a:p>
          <a:p>
            <a:pPr marL="342900" indent="-342900">
              <a:buFont typeface="Arial" panose="020B0604020202020204" pitchFamily="34" charset="0"/>
              <a:buChar char="•"/>
            </a:pPr>
            <a:r>
              <a:rPr lang="en-US" sz="1800" dirty="0">
                <a:solidFill>
                  <a:schemeClr val="dk1"/>
                </a:solidFill>
                <a:latin typeface="Axiforma" panose="00000500000000000000" pitchFamily="50" charset="0"/>
                <a:cs typeface="Arial"/>
                <a:sym typeface="Arial"/>
              </a:rPr>
              <a:t>Forwards and futures can be used to trade in the market.</a:t>
            </a:r>
          </a:p>
        </p:txBody>
      </p:sp>
      <p:sp>
        <p:nvSpPr>
          <p:cNvPr id="4" name="Text Placeholder 3">
            <a:extLst>
              <a:ext uri="{FF2B5EF4-FFF2-40B4-BE49-F238E27FC236}">
                <a16:creationId xmlns:a16="http://schemas.microsoft.com/office/drawing/2014/main" id="{7223FCD5-D771-42E1-BD96-DA7EA7C280CE}"/>
              </a:ext>
            </a:extLst>
          </p:cNvPr>
          <p:cNvSpPr>
            <a:spLocks noGrp="1"/>
          </p:cNvSpPr>
          <p:nvPr>
            <p:ph type="body" sz="quarter" idx="13"/>
          </p:nvPr>
        </p:nvSpPr>
        <p:spPr/>
        <p:txBody>
          <a:bodyPr/>
          <a:lstStyle/>
          <a:p>
            <a:r>
              <a:rPr lang="en-GB" dirty="0"/>
              <a:t>FX – Foreign eXchange</a:t>
            </a:r>
          </a:p>
        </p:txBody>
      </p:sp>
    </p:spTree>
    <p:extLst>
      <p:ext uri="{BB962C8B-B14F-4D97-AF65-F5344CB8AC3E}">
        <p14:creationId xmlns:p14="http://schemas.microsoft.com/office/powerpoint/2010/main" val="1547518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75696F5-E7FD-4A31-9C94-ECD045545E6B}"/>
              </a:ext>
            </a:extLst>
          </p:cNvPr>
          <p:cNvSpPr>
            <a:spLocks noGrp="1"/>
          </p:cNvSpPr>
          <p:nvPr>
            <p:ph type="body" sz="quarter" idx="14"/>
          </p:nvPr>
        </p:nvSpPr>
        <p:spPr>
          <a:xfrm>
            <a:off x="720726" y="1418254"/>
            <a:ext cx="10750551" cy="5239721"/>
          </a:xfrm>
        </p:spPr>
        <p:txBody>
          <a:bodyPr/>
          <a:lstStyle/>
          <a:p>
            <a:endParaRPr lang="en-US" sz="1800" dirty="0">
              <a:solidFill>
                <a:schemeClr val="dk1"/>
              </a:solidFill>
              <a:latin typeface="Axiforma" panose="00000500000000000000" pitchFamily="50" charset="0"/>
              <a:cs typeface="Arial"/>
              <a:sym typeface="Arial"/>
            </a:endParaRPr>
          </a:p>
          <a:p>
            <a:endParaRPr lang="en-US" sz="1800" dirty="0">
              <a:solidFill>
                <a:schemeClr val="dk1"/>
              </a:solidFill>
              <a:latin typeface="Axiforma" panose="00000500000000000000" pitchFamily="50" charset="0"/>
              <a:cs typeface="Arial"/>
              <a:sym typeface="Arial"/>
            </a:endParaRPr>
          </a:p>
          <a:p>
            <a:endParaRPr lang="en-US" sz="1800" dirty="0">
              <a:solidFill>
                <a:schemeClr val="dk1"/>
              </a:solidFill>
              <a:latin typeface="Axiforma" panose="00000500000000000000" pitchFamily="50" charset="0"/>
              <a:cs typeface="Arial"/>
              <a:sym typeface="Arial"/>
            </a:endParaRPr>
          </a:p>
          <a:p>
            <a:endParaRPr lang="en-US" sz="1800" dirty="0">
              <a:solidFill>
                <a:schemeClr val="dk1"/>
              </a:solidFill>
              <a:latin typeface="Axiforma" panose="00000500000000000000" pitchFamily="50" charset="0"/>
              <a:cs typeface="Arial"/>
              <a:sym typeface="Arial"/>
            </a:endParaRPr>
          </a:p>
          <a:p>
            <a:endParaRPr lang="en-US" sz="1800" dirty="0">
              <a:solidFill>
                <a:schemeClr val="dk1"/>
              </a:solidFill>
              <a:latin typeface="Axiforma" panose="00000500000000000000" pitchFamily="50" charset="0"/>
              <a:cs typeface="Arial"/>
              <a:sym typeface="Arial"/>
            </a:endParaRPr>
          </a:p>
          <a:p>
            <a:endParaRPr lang="en-US" sz="1800" dirty="0">
              <a:solidFill>
                <a:schemeClr val="dk1"/>
              </a:solidFill>
              <a:latin typeface="Axiforma" panose="00000500000000000000" pitchFamily="50" charset="0"/>
              <a:cs typeface="Arial"/>
              <a:sym typeface="Arial"/>
            </a:endParaRPr>
          </a:p>
          <a:p>
            <a:endParaRPr lang="en-US" sz="1800" dirty="0">
              <a:solidFill>
                <a:schemeClr val="dk1"/>
              </a:solidFill>
              <a:latin typeface="Axiforma" panose="00000500000000000000" pitchFamily="50" charset="0"/>
              <a:cs typeface="Arial"/>
              <a:sym typeface="Arial"/>
            </a:endParaRPr>
          </a:p>
          <a:p>
            <a:endParaRPr lang="en-US" sz="1800" dirty="0">
              <a:solidFill>
                <a:schemeClr val="dk1"/>
              </a:solidFill>
              <a:latin typeface="Axiforma" panose="00000500000000000000" pitchFamily="50" charset="0"/>
              <a:cs typeface="Arial"/>
              <a:sym typeface="Arial"/>
            </a:endParaRPr>
          </a:p>
          <a:p>
            <a:endParaRPr lang="en-US" sz="1800" dirty="0">
              <a:solidFill>
                <a:schemeClr val="dk1"/>
              </a:solidFill>
              <a:latin typeface="Axiforma" panose="00000500000000000000" pitchFamily="50" charset="0"/>
              <a:cs typeface="Arial"/>
              <a:sym typeface="Arial"/>
            </a:endParaRPr>
          </a:p>
          <a:p>
            <a:endParaRPr lang="en-US" sz="1800" dirty="0">
              <a:solidFill>
                <a:schemeClr val="dk1"/>
              </a:solidFill>
              <a:latin typeface="Axiforma" panose="00000500000000000000" pitchFamily="50" charset="0"/>
              <a:cs typeface="Arial"/>
              <a:sym typeface="Arial"/>
            </a:endParaRPr>
          </a:p>
          <a:p>
            <a:r>
              <a:rPr lang="en-US" sz="1800" dirty="0">
                <a:solidFill>
                  <a:schemeClr val="dk1"/>
                </a:solidFill>
                <a:latin typeface="Axiforma" panose="00000500000000000000" pitchFamily="50" charset="0"/>
                <a:cs typeface="Arial"/>
                <a:sym typeface="Arial"/>
              </a:rPr>
              <a:t>The spot market is where financial instruments such as commodities, currencies, and securities are traded for immediately delivery.  </a:t>
            </a:r>
          </a:p>
          <a:p>
            <a:r>
              <a:rPr lang="en-US" sz="1800" dirty="0">
                <a:solidFill>
                  <a:schemeClr val="dk1"/>
                </a:solidFill>
                <a:latin typeface="Axiforma" panose="00000500000000000000" pitchFamily="50" charset="0"/>
                <a:cs typeface="Arial"/>
                <a:sym typeface="Arial"/>
              </a:rPr>
              <a:t>FX spot trades settle on a T+2 basis, except for USD/CAD which settles in 1 business day.    </a:t>
            </a:r>
            <a:endParaRPr lang="en-GB" sz="1800" dirty="0">
              <a:latin typeface="Axiforma" panose="00000500000000000000" pitchFamily="50" charset="0"/>
            </a:endParaRPr>
          </a:p>
        </p:txBody>
      </p:sp>
      <p:sp>
        <p:nvSpPr>
          <p:cNvPr id="4" name="Text Placeholder 3">
            <a:extLst>
              <a:ext uri="{FF2B5EF4-FFF2-40B4-BE49-F238E27FC236}">
                <a16:creationId xmlns:a16="http://schemas.microsoft.com/office/drawing/2014/main" id="{7223FCD5-D771-42E1-BD96-DA7EA7C280CE}"/>
              </a:ext>
            </a:extLst>
          </p:cNvPr>
          <p:cNvSpPr>
            <a:spLocks noGrp="1"/>
          </p:cNvSpPr>
          <p:nvPr>
            <p:ph type="body" sz="quarter" idx="13"/>
          </p:nvPr>
        </p:nvSpPr>
        <p:spPr/>
        <p:txBody>
          <a:bodyPr/>
          <a:lstStyle/>
          <a:p>
            <a:r>
              <a:rPr lang="en-GB" dirty="0"/>
              <a:t>FX – How does Trading Work?</a:t>
            </a:r>
          </a:p>
        </p:txBody>
      </p:sp>
      <p:sp>
        <p:nvSpPr>
          <p:cNvPr id="5" name="Text Placeholder 1">
            <a:hlinkClick r:id="rId3"/>
            <a:extLst>
              <a:ext uri="{FF2B5EF4-FFF2-40B4-BE49-F238E27FC236}">
                <a16:creationId xmlns:a16="http://schemas.microsoft.com/office/drawing/2014/main" id="{65FC476A-ED94-4740-A494-1C1F38995998}"/>
              </a:ext>
            </a:extLst>
          </p:cNvPr>
          <p:cNvSpPr txBox="1">
            <a:spLocks/>
          </p:cNvSpPr>
          <p:nvPr/>
        </p:nvSpPr>
        <p:spPr>
          <a:xfrm>
            <a:off x="382559" y="1366862"/>
            <a:ext cx="2743200" cy="1828800"/>
          </a:xfrm>
          <a:prstGeom prst="roundRect">
            <a:avLst/>
          </a:prstGeom>
          <a:solidFill>
            <a:schemeClr val="accent2"/>
          </a:solidFill>
        </p:spPr>
        <p:txBody>
          <a:bodyPr lIns="144000" tIns="144000" rIns="144000" bIns="180000" anchor="ctr">
            <a:noAutofit/>
          </a:bodyPr>
          <a:lstStyle>
            <a:lvl1pPr marL="0" indent="0" algn="l" defTabSz="457189" rtl="0" eaLnBrk="1" latinLnBrk="0" hangingPunct="1">
              <a:lnSpc>
                <a:spcPct val="100000"/>
              </a:lnSpc>
              <a:spcBef>
                <a:spcPts val="0"/>
              </a:spcBef>
              <a:spcAft>
                <a:spcPts val="1089"/>
              </a:spcAft>
              <a:buClr>
                <a:schemeClr val="accent1"/>
              </a:buClr>
              <a:buSzPct val="80000"/>
              <a:buFont typeface="Arial" panose="020B0604020202020204" pitchFamily="34" charset="0"/>
              <a:buNone/>
              <a:defRPr sz="2400" b="1" i="0" kern="1200">
                <a:solidFill>
                  <a:srgbClr val="00B2E3"/>
                </a:solidFill>
                <a:latin typeface="Axiforma" pitchFamily="2" charset="77"/>
                <a:ea typeface="+mn-ea"/>
                <a:cs typeface="+mn-cs"/>
              </a:defRPr>
            </a:lvl1pPr>
            <a:lvl2pPr marL="0" indent="0" algn="l" defTabSz="457189"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2971"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160"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349"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537"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726"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8914"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103"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78">
              <a:lnSpc>
                <a:spcPct val="130000"/>
              </a:lnSpc>
              <a:spcAft>
                <a:spcPts val="0"/>
              </a:spcAft>
              <a:buClr>
                <a:srgbClr val="00B2E3"/>
              </a:buClr>
              <a:defRPr/>
            </a:pPr>
            <a:r>
              <a:rPr lang="en-GB" sz="2133" dirty="0">
                <a:solidFill>
                  <a:srgbClr val="FFFFFF"/>
                </a:solidFill>
                <a:latin typeface="Axiforma SemiBold" pitchFamily="2" charset="77"/>
              </a:rPr>
              <a:t>Lots</a:t>
            </a:r>
          </a:p>
        </p:txBody>
      </p:sp>
      <p:sp>
        <p:nvSpPr>
          <p:cNvPr id="6" name="Text Placeholder 1">
            <a:hlinkClick r:id="rId4"/>
            <a:extLst>
              <a:ext uri="{FF2B5EF4-FFF2-40B4-BE49-F238E27FC236}">
                <a16:creationId xmlns:a16="http://schemas.microsoft.com/office/drawing/2014/main" id="{0BB28F2A-17D8-4FDA-8F8C-4FDCCE0CC440}"/>
              </a:ext>
            </a:extLst>
          </p:cNvPr>
          <p:cNvSpPr txBox="1">
            <a:spLocks/>
          </p:cNvSpPr>
          <p:nvPr/>
        </p:nvSpPr>
        <p:spPr>
          <a:xfrm>
            <a:off x="382559" y="3329940"/>
            <a:ext cx="2743200" cy="1828800"/>
          </a:xfrm>
          <a:prstGeom prst="roundRect">
            <a:avLst/>
          </a:prstGeom>
          <a:solidFill>
            <a:srgbClr val="00B2E3"/>
          </a:solidFill>
        </p:spPr>
        <p:txBody>
          <a:bodyPr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133" dirty="0">
                <a:solidFill>
                  <a:srgbClr val="FFFFFF"/>
                </a:solidFill>
                <a:latin typeface="Axiforma SemiBold" pitchFamily="2" charset="77"/>
              </a:rPr>
              <a:t>Pairs</a:t>
            </a:r>
          </a:p>
        </p:txBody>
      </p:sp>
      <p:sp>
        <p:nvSpPr>
          <p:cNvPr id="7" name="Text Placeholder 1">
            <a:extLst>
              <a:ext uri="{FF2B5EF4-FFF2-40B4-BE49-F238E27FC236}">
                <a16:creationId xmlns:a16="http://schemas.microsoft.com/office/drawing/2014/main" id="{C9263032-1A89-4EEF-B487-4584647ACFDA}"/>
              </a:ext>
            </a:extLst>
          </p:cNvPr>
          <p:cNvSpPr txBox="1">
            <a:spLocks/>
          </p:cNvSpPr>
          <p:nvPr/>
        </p:nvSpPr>
        <p:spPr>
          <a:xfrm>
            <a:off x="3125759" y="1366862"/>
            <a:ext cx="7900381" cy="1828800"/>
          </a:xfrm>
          <a:prstGeom prst="roundRect">
            <a:avLst/>
          </a:prstGeom>
          <a:solidFill>
            <a:schemeClr val="bg1"/>
          </a:solidFill>
        </p:spPr>
        <p:txBody>
          <a:bodyPr wrap="square"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None/>
              <a:tabLst/>
              <a:defRPr/>
            </a:pPr>
            <a:r>
              <a:rPr kumimoji="0" lang="en-GB" sz="1600" b="0" i="0" u="none" strike="noStrike" kern="1200" cap="none" spc="0" normalizeH="0" baseline="0" noProof="0" dirty="0">
                <a:ln>
                  <a:noFill/>
                </a:ln>
                <a:solidFill>
                  <a:srgbClr val="001261"/>
                </a:solidFill>
                <a:effectLst/>
                <a:uLnTx/>
                <a:uFillTx/>
                <a:latin typeface="Axiforma" panose="00000500000000000000" pitchFamily="50" charset="0"/>
                <a:sym typeface="Arial"/>
              </a:rPr>
              <a:t>Currency is traded in various sized lots</a:t>
            </a:r>
          </a:p>
          <a:p>
            <a:pPr marL="285750" marR="0" lvl="0" indent="-28575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Char char="•"/>
              <a:tabLst/>
              <a:defRPr/>
            </a:pPr>
            <a:r>
              <a:rPr lang="en-GB" sz="1600" b="0" dirty="0">
                <a:solidFill>
                  <a:srgbClr val="001261"/>
                </a:solidFill>
                <a:latin typeface="Axiforma" panose="00000500000000000000" pitchFamily="50" charset="0"/>
              </a:rPr>
              <a:t>Micro lot – 1,000 units of your currency </a:t>
            </a:r>
          </a:p>
          <a:p>
            <a:pPr marL="285750" marR="0" lvl="0" indent="-28575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Char char="•"/>
              <a:tabLst/>
              <a:defRPr/>
            </a:pPr>
            <a:r>
              <a:rPr lang="en-GB" sz="1600" b="0" dirty="0">
                <a:solidFill>
                  <a:srgbClr val="001261"/>
                </a:solidFill>
                <a:latin typeface="Axiforma" panose="00000500000000000000" pitchFamily="50" charset="0"/>
              </a:rPr>
              <a:t>Mini lot – 10,000 units of your base currency </a:t>
            </a:r>
          </a:p>
          <a:p>
            <a:pPr marL="285750" marR="0" lvl="0" indent="-28575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Char char="•"/>
              <a:tabLst/>
              <a:defRPr/>
            </a:pPr>
            <a:r>
              <a:rPr lang="en-GB" sz="1600" b="0" dirty="0">
                <a:solidFill>
                  <a:srgbClr val="001261"/>
                </a:solidFill>
                <a:latin typeface="Axiforma" panose="00000500000000000000" pitchFamily="50" charset="0"/>
              </a:rPr>
              <a:t>Standard lot – 100,000 units of your base currency</a:t>
            </a:r>
          </a:p>
          <a:p>
            <a:pPr marR="0" lvl="0" algn="l" defTabSz="457200" rtl="0" eaLnBrk="1" fontAlgn="auto" latinLnBrk="0" hangingPunct="1">
              <a:lnSpc>
                <a:spcPct val="130000"/>
              </a:lnSpc>
              <a:spcBef>
                <a:spcPts val="0"/>
              </a:spcBef>
              <a:spcAft>
                <a:spcPts val="0"/>
              </a:spcAft>
              <a:buClr>
                <a:srgbClr val="00B2E3"/>
              </a:buClr>
              <a:buSzPct val="80000"/>
              <a:tabLst/>
              <a:defRPr/>
            </a:pPr>
            <a:r>
              <a:rPr lang="en-GB" sz="1600" b="0" dirty="0">
                <a:solidFill>
                  <a:srgbClr val="001261"/>
                </a:solidFill>
                <a:latin typeface="Axiforma" panose="00000500000000000000" pitchFamily="50" charset="0"/>
              </a:rPr>
              <a:t>Base currency is what currency your account is funded in </a:t>
            </a:r>
          </a:p>
        </p:txBody>
      </p:sp>
      <p:sp>
        <p:nvSpPr>
          <p:cNvPr id="8" name="Text Placeholder 1">
            <a:extLst>
              <a:ext uri="{FF2B5EF4-FFF2-40B4-BE49-F238E27FC236}">
                <a16:creationId xmlns:a16="http://schemas.microsoft.com/office/drawing/2014/main" id="{5E2FFCE9-EFF9-4F6C-852C-989B1A7808C5}"/>
              </a:ext>
            </a:extLst>
          </p:cNvPr>
          <p:cNvSpPr txBox="1">
            <a:spLocks/>
          </p:cNvSpPr>
          <p:nvPr/>
        </p:nvSpPr>
        <p:spPr>
          <a:xfrm>
            <a:off x="3125758" y="3329940"/>
            <a:ext cx="7900381" cy="1828800"/>
          </a:xfrm>
          <a:prstGeom prst="roundRect">
            <a:avLst/>
          </a:prstGeom>
          <a:solidFill>
            <a:schemeClr val="bg1"/>
          </a:solidFill>
        </p:spPr>
        <p:txBody>
          <a:bodyPr wrap="square"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285750" marR="0" lvl="0" indent="-28575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Char char="•"/>
              <a:tabLst/>
              <a:defRPr/>
            </a:pPr>
            <a:r>
              <a:rPr kumimoji="0" lang="en-GB" sz="1600" b="0" i="0" u="none" strike="noStrike" kern="1200" cap="none" spc="0" normalizeH="0" baseline="0" noProof="0" dirty="0">
                <a:ln>
                  <a:noFill/>
                </a:ln>
                <a:solidFill>
                  <a:srgbClr val="001261"/>
                </a:solidFill>
                <a:effectLst/>
                <a:uLnTx/>
                <a:uFillTx/>
                <a:latin typeface="Axiforma" panose="00000500000000000000" pitchFamily="50" charset="0"/>
                <a:sym typeface="Arial"/>
              </a:rPr>
              <a:t>Currency trading is done in pairs: buy one currency and sell another</a:t>
            </a:r>
          </a:p>
          <a:p>
            <a:pPr marL="285750" marR="0" lvl="0" indent="-28575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Char char="•"/>
              <a:tabLst/>
              <a:defRPr/>
            </a:pPr>
            <a:r>
              <a:rPr kumimoji="0" lang="en-GB" sz="1600" b="0" i="0" u="none" strike="noStrike" kern="1200" cap="none" spc="0" normalizeH="0" baseline="0" noProof="0" dirty="0">
                <a:ln>
                  <a:noFill/>
                </a:ln>
                <a:solidFill>
                  <a:srgbClr val="001261"/>
                </a:solidFill>
                <a:effectLst/>
                <a:uLnTx/>
                <a:uFillTx/>
                <a:latin typeface="Axiforma" panose="00000500000000000000" pitchFamily="50" charset="0"/>
                <a:sym typeface="Arial"/>
              </a:rPr>
              <a:t>Majority of volume in currency trading is confined to only 18 currency pairs </a:t>
            </a:r>
          </a:p>
          <a:p>
            <a:pPr marL="285750" marR="0" lvl="0" indent="-28575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Char char="•"/>
              <a:tabLst/>
              <a:defRPr/>
            </a:pPr>
            <a:r>
              <a:rPr lang="en-GB" sz="1600" b="0" dirty="0">
                <a:solidFill>
                  <a:srgbClr val="001261"/>
                </a:solidFill>
                <a:latin typeface="Axiforma" panose="00000500000000000000" pitchFamily="50" charset="0"/>
              </a:rPr>
              <a:t>The eight most traded currencies are USD, CAD, EUR, GBP, CHF, NZD, AUD, JPY</a:t>
            </a:r>
            <a:endParaRPr kumimoji="0" lang="en-GB" sz="1600" b="0" i="0" u="none" strike="noStrike" kern="1200" cap="none" spc="0" normalizeH="0" baseline="0" noProof="0" dirty="0">
              <a:ln>
                <a:noFill/>
              </a:ln>
              <a:solidFill>
                <a:srgbClr val="001261"/>
              </a:solidFill>
              <a:effectLst/>
              <a:uLnTx/>
              <a:uFillTx/>
              <a:latin typeface="Axiforma" panose="00000500000000000000" pitchFamily="50" charset="0"/>
              <a:sym typeface="Arial"/>
            </a:endParaRPr>
          </a:p>
        </p:txBody>
      </p:sp>
    </p:spTree>
    <p:extLst>
      <p:ext uri="{BB962C8B-B14F-4D97-AF65-F5344CB8AC3E}">
        <p14:creationId xmlns:p14="http://schemas.microsoft.com/office/powerpoint/2010/main" val="3986060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CB21280-11D9-4FB6-A95B-1FDD47E6590B}"/>
              </a:ext>
            </a:extLst>
          </p:cNvPr>
          <p:cNvSpPr>
            <a:spLocks noGrp="1"/>
          </p:cNvSpPr>
          <p:nvPr>
            <p:ph type="body" sz="quarter" idx="18"/>
          </p:nvPr>
        </p:nvSpPr>
        <p:spPr/>
        <p:txBody>
          <a:bodyPr/>
          <a:lstStyle/>
          <a:p>
            <a:r>
              <a:rPr lang="en-GB" dirty="0"/>
              <a:t>Trading Currencies – How hard is it?</a:t>
            </a:r>
          </a:p>
        </p:txBody>
      </p:sp>
      <p:sp>
        <p:nvSpPr>
          <p:cNvPr id="6" name="Text Placeholder 5">
            <a:extLst>
              <a:ext uri="{FF2B5EF4-FFF2-40B4-BE49-F238E27FC236}">
                <a16:creationId xmlns:a16="http://schemas.microsoft.com/office/drawing/2014/main" id="{F60F203B-45ED-475D-8EF9-8C1B2120167E}"/>
              </a:ext>
            </a:extLst>
          </p:cNvPr>
          <p:cNvSpPr>
            <a:spLocks noGrp="1"/>
          </p:cNvSpPr>
          <p:nvPr>
            <p:ph type="body" sz="quarter" idx="20"/>
          </p:nvPr>
        </p:nvSpPr>
        <p:spPr>
          <a:xfrm>
            <a:off x="720726" y="1436003"/>
            <a:ext cx="10750551" cy="5000365"/>
          </a:xfrm>
        </p:spPr>
        <p:txBody>
          <a:bodyPr/>
          <a:lstStyle/>
          <a:p>
            <a:r>
              <a:rPr lang="en-GB" dirty="0"/>
              <a:t>With equity trading, you are making a decision based on the value of one company: try valuing a whole country!   </a:t>
            </a:r>
          </a:p>
          <a:p>
            <a:endParaRPr lang="en-GB" dirty="0"/>
          </a:p>
          <a:p>
            <a:r>
              <a:rPr lang="en-GB" dirty="0"/>
              <a:t>Market analysis to predict long-term trends is complex, although some traders will do short-term trading strictly on news releases:</a:t>
            </a:r>
          </a:p>
          <a:p>
            <a:endParaRPr lang="en-GB" dirty="0"/>
          </a:p>
          <a:p>
            <a:endParaRPr lang="en-GB" dirty="0"/>
          </a:p>
          <a:p>
            <a:endParaRPr lang="en-GB" dirty="0"/>
          </a:p>
          <a:p>
            <a:endParaRPr lang="en-GB" dirty="0"/>
          </a:p>
          <a:p>
            <a:endParaRPr lang="en-GB" dirty="0"/>
          </a:p>
          <a:p>
            <a:endParaRPr lang="en-GB" dirty="0"/>
          </a:p>
          <a:p>
            <a:r>
              <a:rPr lang="en-GB" dirty="0"/>
              <a:t>Even the Federal Reserve Chairman’s comments on interest rates can have an influence on the market and cause volatility</a:t>
            </a:r>
          </a:p>
        </p:txBody>
      </p:sp>
      <p:sp>
        <p:nvSpPr>
          <p:cNvPr id="9" name="Text Placeholder 2">
            <a:extLst>
              <a:ext uri="{FF2B5EF4-FFF2-40B4-BE49-F238E27FC236}">
                <a16:creationId xmlns:a16="http://schemas.microsoft.com/office/drawing/2014/main" id="{56E2CE13-73C5-4C0C-B021-747B9A0B52EC}"/>
              </a:ext>
            </a:extLst>
          </p:cNvPr>
          <p:cNvSpPr txBox="1">
            <a:spLocks/>
          </p:cNvSpPr>
          <p:nvPr/>
        </p:nvSpPr>
        <p:spPr>
          <a:xfrm>
            <a:off x="720726" y="1436004"/>
            <a:ext cx="10750551" cy="1428793"/>
          </a:xfrm>
          <a:prstGeom prst="rect">
            <a:avLst/>
          </a:prstGeom>
        </p:spPr>
        <p:txBody>
          <a:bodyPr lIns="0" tIns="0" rIns="0" bIns="0"/>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1800" b="0" i="0" kern="1200">
                <a:solidFill>
                  <a:srgbClr val="02145E"/>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defTabSz="457189">
              <a:buClr>
                <a:srgbClr val="00B2E3"/>
              </a:buClr>
              <a:defRPr/>
            </a:pPr>
            <a:endParaRPr lang="en-GB" dirty="0"/>
          </a:p>
        </p:txBody>
      </p:sp>
      <p:sp>
        <p:nvSpPr>
          <p:cNvPr id="10" name="Text Placeholder 1">
            <a:hlinkClick r:id="rId3"/>
            <a:extLst>
              <a:ext uri="{FF2B5EF4-FFF2-40B4-BE49-F238E27FC236}">
                <a16:creationId xmlns:a16="http://schemas.microsoft.com/office/drawing/2014/main" id="{76062820-046D-47AE-B622-DA97FABB6044}"/>
              </a:ext>
            </a:extLst>
          </p:cNvPr>
          <p:cNvSpPr txBox="1">
            <a:spLocks/>
          </p:cNvSpPr>
          <p:nvPr/>
        </p:nvSpPr>
        <p:spPr>
          <a:xfrm>
            <a:off x="877859" y="3429000"/>
            <a:ext cx="2743200" cy="914400"/>
          </a:xfrm>
          <a:prstGeom prst="roundRect">
            <a:avLst/>
          </a:prstGeom>
          <a:solidFill>
            <a:schemeClr val="accent2"/>
          </a:solidFill>
        </p:spPr>
        <p:txBody>
          <a:bodyPr lIns="144000" tIns="144000" rIns="144000" bIns="180000" anchor="ctr">
            <a:noAutofit/>
          </a:bodyPr>
          <a:lstStyle>
            <a:lvl1pPr marL="0" indent="0" algn="l" defTabSz="457189" rtl="0" eaLnBrk="1" latinLnBrk="0" hangingPunct="1">
              <a:lnSpc>
                <a:spcPct val="100000"/>
              </a:lnSpc>
              <a:spcBef>
                <a:spcPts val="0"/>
              </a:spcBef>
              <a:spcAft>
                <a:spcPts val="1089"/>
              </a:spcAft>
              <a:buClr>
                <a:schemeClr val="accent1"/>
              </a:buClr>
              <a:buSzPct val="80000"/>
              <a:buFont typeface="Arial" panose="020B0604020202020204" pitchFamily="34" charset="0"/>
              <a:buNone/>
              <a:defRPr sz="2400" b="1" i="0" kern="1200">
                <a:solidFill>
                  <a:srgbClr val="00B2E3"/>
                </a:solidFill>
                <a:latin typeface="Axiforma" pitchFamily="2" charset="77"/>
                <a:ea typeface="+mn-ea"/>
                <a:cs typeface="+mn-cs"/>
              </a:defRPr>
            </a:lvl1pPr>
            <a:lvl2pPr marL="0" indent="0" algn="l" defTabSz="457189"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2971"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160"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349"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537"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726"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8914"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103"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78">
              <a:lnSpc>
                <a:spcPct val="130000"/>
              </a:lnSpc>
              <a:spcAft>
                <a:spcPts val="0"/>
              </a:spcAft>
              <a:buClr>
                <a:srgbClr val="00B2E3"/>
              </a:buClr>
              <a:defRPr/>
            </a:pPr>
            <a:r>
              <a:rPr lang="en-GB" sz="2133" dirty="0">
                <a:solidFill>
                  <a:srgbClr val="FFFFFF"/>
                </a:solidFill>
                <a:latin typeface="Axiforma SemiBold" pitchFamily="2" charset="77"/>
              </a:rPr>
              <a:t>Non–farm payrolls</a:t>
            </a:r>
          </a:p>
        </p:txBody>
      </p:sp>
      <p:sp>
        <p:nvSpPr>
          <p:cNvPr id="11" name="Text Placeholder 1">
            <a:hlinkClick r:id="rId4"/>
            <a:extLst>
              <a:ext uri="{FF2B5EF4-FFF2-40B4-BE49-F238E27FC236}">
                <a16:creationId xmlns:a16="http://schemas.microsoft.com/office/drawing/2014/main" id="{7692640B-96AF-4477-8BD7-88078684913A}"/>
              </a:ext>
            </a:extLst>
          </p:cNvPr>
          <p:cNvSpPr txBox="1">
            <a:spLocks/>
          </p:cNvSpPr>
          <p:nvPr/>
        </p:nvSpPr>
        <p:spPr>
          <a:xfrm>
            <a:off x="8297367" y="3429000"/>
            <a:ext cx="2743200" cy="914400"/>
          </a:xfrm>
          <a:prstGeom prst="roundRect">
            <a:avLst/>
          </a:prstGeom>
          <a:solidFill>
            <a:srgbClr val="00B2E3"/>
          </a:solidFill>
        </p:spPr>
        <p:txBody>
          <a:bodyPr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133" dirty="0">
                <a:solidFill>
                  <a:srgbClr val="FFFFFF"/>
                </a:solidFill>
                <a:latin typeface="Axiforma SemiBold" pitchFamily="2" charset="77"/>
              </a:rPr>
              <a:t>Consumer Price Index (CPI)</a:t>
            </a:r>
          </a:p>
        </p:txBody>
      </p:sp>
      <p:sp>
        <p:nvSpPr>
          <p:cNvPr id="12" name="Text Placeholder 1">
            <a:hlinkClick r:id="rId5"/>
            <a:extLst>
              <a:ext uri="{FF2B5EF4-FFF2-40B4-BE49-F238E27FC236}">
                <a16:creationId xmlns:a16="http://schemas.microsoft.com/office/drawing/2014/main" id="{FFCB8BD5-2FEA-4792-A48E-BE14DFFC2792}"/>
              </a:ext>
            </a:extLst>
          </p:cNvPr>
          <p:cNvSpPr txBox="1">
            <a:spLocks/>
          </p:cNvSpPr>
          <p:nvPr/>
        </p:nvSpPr>
        <p:spPr>
          <a:xfrm>
            <a:off x="4359013" y="3429000"/>
            <a:ext cx="3200400" cy="914400"/>
          </a:xfrm>
          <a:prstGeom prst="roundRect">
            <a:avLst/>
          </a:prstGeom>
          <a:solidFill>
            <a:srgbClr val="001261"/>
          </a:solidFill>
        </p:spPr>
        <p:txBody>
          <a:bodyPr wrap="square"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000" dirty="0">
                <a:solidFill>
                  <a:srgbClr val="FFFFFF"/>
                </a:solidFill>
                <a:latin typeface="Axiforma SemiBold" pitchFamily="2" charset="77"/>
              </a:rPr>
              <a:t>Purchasing Managers Index (PMI)</a:t>
            </a:r>
          </a:p>
        </p:txBody>
      </p:sp>
      <p:sp>
        <p:nvSpPr>
          <p:cNvPr id="13" name="Text Placeholder 1">
            <a:hlinkClick r:id="rId6"/>
            <a:extLst>
              <a:ext uri="{FF2B5EF4-FFF2-40B4-BE49-F238E27FC236}">
                <a16:creationId xmlns:a16="http://schemas.microsoft.com/office/drawing/2014/main" id="{EE55F344-F509-462C-8AAC-DA44DA5AD6A8}"/>
              </a:ext>
            </a:extLst>
          </p:cNvPr>
          <p:cNvSpPr txBox="1">
            <a:spLocks/>
          </p:cNvSpPr>
          <p:nvPr/>
        </p:nvSpPr>
        <p:spPr>
          <a:xfrm>
            <a:off x="2645699" y="4593987"/>
            <a:ext cx="2743200" cy="914400"/>
          </a:xfrm>
          <a:prstGeom prst="roundRect">
            <a:avLst/>
          </a:prstGeom>
          <a:solidFill>
            <a:srgbClr val="00B2E3"/>
          </a:solidFill>
        </p:spPr>
        <p:txBody>
          <a:bodyPr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133" dirty="0">
                <a:solidFill>
                  <a:srgbClr val="FFFFFF"/>
                </a:solidFill>
                <a:latin typeface="Axiforma SemiBold" pitchFamily="2" charset="77"/>
              </a:rPr>
              <a:t>Retail Sales</a:t>
            </a:r>
          </a:p>
        </p:txBody>
      </p:sp>
      <p:sp>
        <p:nvSpPr>
          <p:cNvPr id="14" name="Text Placeholder 1">
            <a:hlinkClick r:id="rId7"/>
            <a:extLst>
              <a:ext uri="{FF2B5EF4-FFF2-40B4-BE49-F238E27FC236}">
                <a16:creationId xmlns:a16="http://schemas.microsoft.com/office/drawing/2014/main" id="{9D35F413-0279-4A00-9E4E-AC111C6FABDD}"/>
              </a:ext>
            </a:extLst>
          </p:cNvPr>
          <p:cNvSpPr txBox="1">
            <a:spLocks/>
          </p:cNvSpPr>
          <p:nvPr/>
        </p:nvSpPr>
        <p:spPr>
          <a:xfrm>
            <a:off x="6575228" y="4593987"/>
            <a:ext cx="2743200" cy="914400"/>
          </a:xfrm>
          <a:prstGeom prst="roundRect">
            <a:avLst/>
          </a:prstGeom>
          <a:solidFill>
            <a:schemeClr val="accent2"/>
          </a:solidFill>
        </p:spPr>
        <p:txBody>
          <a:bodyPr lIns="144000" tIns="144000" rIns="144000" bIns="180000" anchor="ctr">
            <a:noAutofit/>
          </a:bodyPr>
          <a:lstStyle>
            <a:lvl1pPr marL="0" indent="0" algn="l" defTabSz="457189" rtl="0" eaLnBrk="1" latinLnBrk="0" hangingPunct="1">
              <a:lnSpc>
                <a:spcPct val="100000"/>
              </a:lnSpc>
              <a:spcBef>
                <a:spcPts val="0"/>
              </a:spcBef>
              <a:spcAft>
                <a:spcPts val="1089"/>
              </a:spcAft>
              <a:buClr>
                <a:schemeClr val="accent1"/>
              </a:buClr>
              <a:buSzPct val="80000"/>
              <a:buFont typeface="Arial" panose="020B0604020202020204" pitchFamily="34" charset="0"/>
              <a:buNone/>
              <a:defRPr sz="2400" b="1" i="0" kern="1200">
                <a:solidFill>
                  <a:srgbClr val="00B2E3"/>
                </a:solidFill>
                <a:latin typeface="Axiforma" pitchFamily="2" charset="77"/>
                <a:ea typeface="+mn-ea"/>
                <a:cs typeface="+mn-cs"/>
              </a:defRPr>
            </a:lvl1pPr>
            <a:lvl2pPr marL="0" indent="0" algn="l" defTabSz="457189"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2971"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160"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349"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537"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726"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8914"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103"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a:lnSpc>
                <a:spcPct val="130000"/>
              </a:lnSpc>
              <a:spcAft>
                <a:spcPts val="0"/>
              </a:spcAft>
              <a:buClr>
                <a:srgbClr val="00B2E3"/>
              </a:buClr>
              <a:defRPr/>
            </a:pPr>
            <a:r>
              <a:rPr lang="en-GB" sz="2133" dirty="0">
                <a:solidFill>
                  <a:srgbClr val="FFFFFF"/>
                </a:solidFill>
                <a:latin typeface="Axiforma SemiBold" pitchFamily="2" charset="77"/>
              </a:rPr>
              <a:t>Durable goods</a:t>
            </a:r>
          </a:p>
        </p:txBody>
      </p:sp>
    </p:spTree>
    <p:extLst>
      <p:ext uri="{BB962C8B-B14F-4D97-AF65-F5344CB8AC3E}">
        <p14:creationId xmlns:p14="http://schemas.microsoft.com/office/powerpoint/2010/main" val="1083046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CB21280-11D9-4FB6-A95B-1FDD47E6590B}"/>
              </a:ext>
            </a:extLst>
          </p:cNvPr>
          <p:cNvSpPr>
            <a:spLocks noGrp="1"/>
          </p:cNvSpPr>
          <p:nvPr>
            <p:ph type="body" sz="quarter" idx="18"/>
          </p:nvPr>
        </p:nvSpPr>
        <p:spPr/>
        <p:txBody>
          <a:bodyPr/>
          <a:lstStyle/>
          <a:p>
            <a:r>
              <a:rPr lang="en-GB" dirty="0"/>
              <a:t>FX trading venues</a:t>
            </a:r>
          </a:p>
        </p:txBody>
      </p:sp>
      <p:sp>
        <p:nvSpPr>
          <p:cNvPr id="6" name="Text Placeholder 5">
            <a:extLst>
              <a:ext uri="{FF2B5EF4-FFF2-40B4-BE49-F238E27FC236}">
                <a16:creationId xmlns:a16="http://schemas.microsoft.com/office/drawing/2014/main" id="{F60F203B-45ED-475D-8EF9-8C1B2120167E}"/>
              </a:ext>
            </a:extLst>
          </p:cNvPr>
          <p:cNvSpPr>
            <a:spLocks noGrp="1"/>
          </p:cNvSpPr>
          <p:nvPr>
            <p:ph type="body" sz="quarter" idx="20"/>
          </p:nvPr>
        </p:nvSpPr>
        <p:spPr>
          <a:xfrm>
            <a:off x="720726" y="1436003"/>
            <a:ext cx="10750551" cy="5000365"/>
          </a:xfrm>
        </p:spPr>
        <p:txBody>
          <a:bodyPr/>
          <a:lstStyle/>
          <a:p>
            <a:r>
              <a:rPr lang="en-GB" dirty="0"/>
              <a:t>FX trading is done across an electronic network rather than having a physical location.  Here are some examples of trading locations: </a:t>
            </a:r>
          </a:p>
        </p:txBody>
      </p:sp>
      <p:sp>
        <p:nvSpPr>
          <p:cNvPr id="9" name="Text Placeholder 2">
            <a:extLst>
              <a:ext uri="{FF2B5EF4-FFF2-40B4-BE49-F238E27FC236}">
                <a16:creationId xmlns:a16="http://schemas.microsoft.com/office/drawing/2014/main" id="{56E2CE13-73C5-4C0C-B021-747B9A0B52EC}"/>
              </a:ext>
            </a:extLst>
          </p:cNvPr>
          <p:cNvSpPr txBox="1">
            <a:spLocks/>
          </p:cNvSpPr>
          <p:nvPr/>
        </p:nvSpPr>
        <p:spPr>
          <a:xfrm>
            <a:off x="720726" y="1436004"/>
            <a:ext cx="10750551" cy="1428793"/>
          </a:xfrm>
          <a:prstGeom prst="rect">
            <a:avLst/>
          </a:prstGeom>
        </p:spPr>
        <p:txBody>
          <a:bodyPr lIns="0" tIns="0" rIns="0" bIns="0"/>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1800" b="0" i="0" kern="1200">
                <a:solidFill>
                  <a:srgbClr val="02145E"/>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defTabSz="457189">
              <a:buClr>
                <a:srgbClr val="00B2E3"/>
              </a:buClr>
              <a:defRPr/>
            </a:pPr>
            <a:endParaRPr lang="en-GB" dirty="0"/>
          </a:p>
        </p:txBody>
      </p:sp>
      <p:sp>
        <p:nvSpPr>
          <p:cNvPr id="22" name="Text Placeholder 2">
            <a:extLst>
              <a:ext uri="{FF2B5EF4-FFF2-40B4-BE49-F238E27FC236}">
                <a16:creationId xmlns:a16="http://schemas.microsoft.com/office/drawing/2014/main" id="{07D3A530-AB16-4EFD-9912-8C8B805FBDC6}"/>
              </a:ext>
            </a:extLst>
          </p:cNvPr>
          <p:cNvSpPr txBox="1">
            <a:spLocks/>
          </p:cNvSpPr>
          <p:nvPr/>
        </p:nvSpPr>
        <p:spPr>
          <a:xfrm>
            <a:off x="720725" y="5199741"/>
            <a:ext cx="10750551" cy="1428793"/>
          </a:xfrm>
          <a:prstGeom prst="rect">
            <a:avLst/>
          </a:prstGeom>
        </p:spPr>
        <p:txBody>
          <a:bodyPr lIns="0" tIns="0" rIns="0" bIns="0"/>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1800" b="0" i="0" kern="1200">
                <a:solidFill>
                  <a:srgbClr val="02145E"/>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defTabSz="457189">
              <a:buClr>
                <a:srgbClr val="00B2E3"/>
              </a:buClr>
              <a:defRPr/>
            </a:pPr>
            <a:endParaRPr lang="en-GB" dirty="0"/>
          </a:p>
        </p:txBody>
      </p:sp>
      <p:sp>
        <p:nvSpPr>
          <p:cNvPr id="10" name="Text Placeholder 1">
            <a:hlinkClick r:id="rId3"/>
            <a:extLst>
              <a:ext uri="{FF2B5EF4-FFF2-40B4-BE49-F238E27FC236}">
                <a16:creationId xmlns:a16="http://schemas.microsoft.com/office/drawing/2014/main" id="{76062820-046D-47AE-B622-DA97FABB6044}"/>
              </a:ext>
            </a:extLst>
          </p:cNvPr>
          <p:cNvSpPr txBox="1">
            <a:spLocks/>
          </p:cNvSpPr>
          <p:nvPr/>
        </p:nvSpPr>
        <p:spPr>
          <a:xfrm>
            <a:off x="877859" y="2449795"/>
            <a:ext cx="2743200" cy="914400"/>
          </a:xfrm>
          <a:prstGeom prst="roundRect">
            <a:avLst/>
          </a:prstGeom>
          <a:solidFill>
            <a:schemeClr val="accent2"/>
          </a:solidFill>
        </p:spPr>
        <p:txBody>
          <a:bodyPr lIns="144000" tIns="144000" rIns="144000" bIns="180000" anchor="ctr">
            <a:noAutofit/>
          </a:bodyPr>
          <a:lstStyle>
            <a:lvl1pPr marL="0" indent="0" algn="l" defTabSz="457189" rtl="0" eaLnBrk="1" latinLnBrk="0" hangingPunct="1">
              <a:lnSpc>
                <a:spcPct val="100000"/>
              </a:lnSpc>
              <a:spcBef>
                <a:spcPts val="0"/>
              </a:spcBef>
              <a:spcAft>
                <a:spcPts val="1089"/>
              </a:spcAft>
              <a:buClr>
                <a:schemeClr val="accent1"/>
              </a:buClr>
              <a:buSzPct val="80000"/>
              <a:buFont typeface="Arial" panose="020B0604020202020204" pitchFamily="34" charset="0"/>
              <a:buNone/>
              <a:defRPr sz="2400" b="1" i="0" kern="1200">
                <a:solidFill>
                  <a:srgbClr val="00B2E3"/>
                </a:solidFill>
                <a:latin typeface="Axiforma" pitchFamily="2" charset="77"/>
                <a:ea typeface="+mn-ea"/>
                <a:cs typeface="+mn-cs"/>
              </a:defRPr>
            </a:lvl1pPr>
            <a:lvl2pPr marL="0" indent="0" algn="l" defTabSz="457189"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2971"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160"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349"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537"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726"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8914"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103"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78">
              <a:lnSpc>
                <a:spcPct val="130000"/>
              </a:lnSpc>
              <a:spcAft>
                <a:spcPts val="0"/>
              </a:spcAft>
              <a:buClr>
                <a:srgbClr val="00B2E3"/>
              </a:buClr>
              <a:defRPr/>
            </a:pPr>
            <a:r>
              <a:rPr lang="en-GB" sz="2133" dirty="0">
                <a:solidFill>
                  <a:srgbClr val="FFFFFF"/>
                </a:solidFill>
                <a:latin typeface="Axiforma SemiBold" pitchFamily="2" charset="77"/>
              </a:rPr>
              <a:t>HotSpot</a:t>
            </a:r>
          </a:p>
        </p:txBody>
      </p:sp>
      <p:sp>
        <p:nvSpPr>
          <p:cNvPr id="11" name="Text Placeholder 1">
            <a:hlinkClick r:id="rId4"/>
            <a:extLst>
              <a:ext uri="{FF2B5EF4-FFF2-40B4-BE49-F238E27FC236}">
                <a16:creationId xmlns:a16="http://schemas.microsoft.com/office/drawing/2014/main" id="{7692640B-96AF-4477-8BD7-88078684913A}"/>
              </a:ext>
            </a:extLst>
          </p:cNvPr>
          <p:cNvSpPr txBox="1">
            <a:spLocks/>
          </p:cNvSpPr>
          <p:nvPr/>
        </p:nvSpPr>
        <p:spPr>
          <a:xfrm>
            <a:off x="8297367" y="2449795"/>
            <a:ext cx="2743200" cy="914400"/>
          </a:xfrm>
          <a:prstGeom prst="roundRect">
            <a:avLst/>
          </a:prstGeom>
          <a:solidFill>
            <a:srgbClr val="00B2E3"/>
          </a:solidFill>
        </p:spPr>
        <p:txBody>
          <a:bodyPr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133" dirty="0">
                <a:solidFill>
                  <a:srgbClr val="FFFFFF"/>
                </a:solidFill>
                <a:latin typeface="Axiforma SemiBold" pitchFamily="2" charset="77"/>
              </a:rPr>
              <a:t>FXall</a:t>
            </a:r>
          </a:p>
        </p:txBody>
      </p:sp>
      <p:sp>
        <p:nvSpPr>
          <p:cNvPr id="12" name="Text Placeholder 1">
            <a:hlinkClick r:id="rId5"/>
            <a:extLst>
              <a:ext uri="{FF2B5EF4-FFF2-40B4-BE49-F238E27FC236}">
                <a16:creationId xmlns:a16="http://schemas.microsoft.com/office/drawing/2014/main" id="{FFCB8BD5-2FEA-4792-A48E-BE14DFFC2792}"/>
              </a:ext>
            </a:extLst>
          </p:cNvPr>
          <p:cNvSpPr txBox="1">
            <a:spLocks/>
          </p:cNvSpPr>
          <p:nvPr/>
        </p:nvSpPr>
        <p:spPr>
          <a:xfrm>
            <a:off x="4587612" y="2449795"/>
            <a:ext cx="2743200" cy="914400"/>
          </a:xfrm>
          <a:prstGeom prst="roundRect">
            <a:avLst/>
          </a:prstGeom>
          <a:solidFill>
            <a:srgbClr val="001261"/>
          </a:solidFill>
        </p:spPr>
        <p:txBody>
          <a:bodyPr wrap="square"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133" dirty="0">
                <a:solidFill>
                  <a:srgbClr val="FFFFFF"/>
                </a:solidFill>
                <a:latin typeface="Axiforma SemiBold" pitchFamily="2" charset="77"/>
              </a:rPr>
              <a:t>CurrenEx</a:t>
            </a:r>
          </a:p>
        </p:txBody>
      </p:sp>
      <p:sp>
        <p:nvSpPr>
          <p:cNvPr id="13" name="Text Placeholder 1">
            <a:hlinkClick r:id="rId6"/>
            <a:extLst>
              <a:ext uri="{FF2B5EF4-FFF2-40B4-BE49-F238E27FC236}">
                <a16:creationId xmlns:a16="http://schemas.microsoft.com/office/drawing/2014/main" id="{EE55F344-F509-462C-8AAC-DA44DA5AD6A8}"/>
              </a:ext>
            </a:extLst>
          </p:cNvPr>
          <p:cNvSpPr txBox="1">
            <a:spLocks/>
          </p:cNvSpPr>
          <p:nvPr/>
        </p:nvSpPr>
        <p:spPr>
          <a:xfrm>
            <a:off x="877859" y="4060587"/>
            <a:ext cx="2743200" cy="914400"/>
          </a:xfrm>
          <a:prstGeom prst="roundRect">
            <a:avLst/>
          </a:prstGeom>
          <a:solidFill>
            <a:srgbClr val="00B2E3"/>
          </a:solidFill>
        </p:spPr>
        <p:txBody>
          <a:bodyPr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133" dirty="0">
                <a:solidFill>
                  <a:srgbClr val="FFFFFF"/>
                </a:solidFill>
                <a:latin typeface="Axiforma SemiBold" pitchFamily="2" charset="77"/>
              </a:rPr>
              <a:t>BrokerTec</a:t>
            </a:r>
          </a:p>
        </p:txBody>
      </p:sp>
      <p:sp>
        <p:nvSpPr>
          <p:cNvPr id="14" name="Text Placeholder 1">
            <a:hlinkClick r:id="rId7"/>
            <a:extLst>
              <a:ext uri="{FF2B5EF4-FFF2-40B4-BE49-F238E27FC236}">
                <a16:creationId xmlns:a16="http://schemas.microsoft.com/office/drawing/2014/main" id="{9D35F413-0279-4A00-9E4E-AC111C6FABDD}"/>
              </a:ext>
            </a:extLst>
          </p:cNvPr>
          <p:cNvSpPr txBox="1">
            <a:spLocks/>
          </p:cNvSpPr>
          <p:nvPr/>
        </p:nvSpPr>
        <p:spPr>
          <a:xfrm>
            <a:off x="8358308" y="4060587"/>
            <a:ext cx="2743200" cy="914400"/>
          </a:xfrm>
          <a:prstGeom prst="roundRect">
            <a:avLst/>
          </a:prstGeom>
          <a:solidFill>
            <a:schemeClr val="accent2"/>
          </a:solidFill>
        </p:spPr>
        <p:txBody>
          <a:bodyPr lIns="144000" tIns="144000" rIns="144000" bIns="180000" anchor="ctr">
            <a:noAutofit/>
          </a:bodyPr>
          <a:lstStyle>
            <a:lvl1pPr marL="0" indent="0" algn="l" defTabSz="457189" rtl="0" eaLnBrk="1" latinLnBrk="0" hangingPunct="1">
              <a:lnSpc>
                <a:spcPct val="100000"/>
              </a:lnSpc>
              <a:spcBef>
                <a:spcPts val="0"/>
              </a:spcBef>
              <a:spcAft>
                <a:spcPts val="1089"/>
              </a:spcAft>
              <a:buClr>
                <a:schemeClr val="accent1"/>
              </a:buClr>
              <a:buSzPct val="80000"/>
              <a:buFont typeface="Arial" panose="020B0604020202020204" pitchFamily="34" charset="0"/>
              <a:buNone/>
              <a:defRPr sz="2400" b="1" i="0" kern="1200">
                <a:solidFill>
                  <a:srgbClr val="00B2E3"/>
                </a:solidFill>
                <a:latin typeface="Axiforma" pitchFamily="2" charset="77"/>
                <a:ea typeface="+mn-ea"/>
                <a:cs typeface="+mn-cs"/>
              </a:defRPr>
            </a:lvl1pPr>
            <a:lvl2pPr marL="0" indent="0" algn="l" defTabSz="457189"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2971"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160"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349"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537"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726"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8914"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103"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78">
              <a:lnSpc>
                <a:spcPct val="130000"/>
              </a:lnSpc>
              <a:spcAft>
                <a:spcPts val="0"/>
              </a:spcAft>
              <a:buClr>
                <a:srgbClr val="00B2E3"/>
              </a:buClr>
              <a:defRPr/>
            </a:pPr>
            <a:r>
              <a:rPr lang="en-GB" sz="2133" dirty="0">
                <a:solidFill>
                  <a:srgbClr val="FFFFFF"/>
                </a:solidFill>
                <a:latin typeface="Axiforma SemiBold" pitchFamily="2" charset="77"/>
              </a:rPr>
              <a:t>Morgan Stanley</a:t>
            </a:r>
          </a:p>
        </p:txBody>
      </p:sp>
      <p:sp>
        <p:nvSpPr>
          <p:cNvPr id="15" name="Text Placeholder 1">
            <a:hlinkClick r:id="rId8"/>
            <a:extLst>
              <a:ext uri="{FF2B5EF4-FFF2-40B4-BE49-F238E27FC236}">
                <a16:creationId xmlns:a16="http://schemas.microsoft.com/office/drawing/2014/main" id="{B95A6D2F-2CAB-456A-B4B5-E6A0FC8A8DEF}"/>
              </a:ext>
            </a:extLst>
          </p:cNvPr>
          <p:cNvSpPr txBox="1">
            <a:spLocks/>
          </p:cNvSpPr>
          <p:nvPr/>
        </p:nvSpPr>
        <p:spPr>
          <a:xfrm>
            <a:off x="4618084" y="4060587"/>
            <a:ext cx="2743200" cy="914400"/>
          </a:xfrm>
          <a:prstGeom prst="roundRect">
            <a:avLst/>
          </a:prstGeom>
          <a:solidFill>
            <a:srgbClr val="001261"/>
          </a:solidFill>
        </p:spPr>
        <p:txBody>
          <a:bodyPr wrap="square"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133" dirty="0">
                <a:solidFill>
                  <a:srgbClr val="FFFFFF"/>
                </a:solidFill>
                <a:latin typeface="Axiforma SemiBold" pitchFamily="2" charset="77"/>
              </a:rPr>
              <a:t>Deutsche Bank</a:t>
            </a:r>
          </a:p>
        </p:txBody>
      </p:sp>
      <p:sp>
        <p:nvSpPr>
          <p:cNvPr id="16" name="Text Placeholder 1">
            <a:hlinkClick r:id="rId9"/>
            <a:extLst>
              <a:ext uri="{FF2B5EF4-FFF2-40B4-BE49-F238E27FC236}">
                <a16:creationId xmlns:a16="http://schemas.microsoft.com/office/drawing/2014/main" id="{6E7E1E05-A4AE-49BA-B0E6-D20AC323B842}"/>
              </a:ext>
            </a:extLst>
          </p:cNvPr>
          <p:cNvSpPr txBox="1">
            <a:spLocks/>
          </p:cNvSpPr>
          <p:nvPr/>
        </p:nvSpPr>
        <p:spPr>
          <a:xfrm>
            <a:off x="4587612" y="5634345"/>
            <a:ext cx="2743200" cy="914400"/>
          </a:xfrm>
          <a:prstGeom prst="roundRect">
            <a:avLst/>
          </a:prstGeom>
          <a:solidFill>
            <a:srgbClr val="001261"/>
          </a:solidFill>
        </p:spPr>
        <p:txBody>
          <a:bodyPr wrap="square"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133" dirty="0">
                <a:solidFill>
                  <a:srgbClr val="FFFFFF"/>
                </a:solidFill>
                <a:latin typeface="Axiforma SemiBold" pitchFamily="2" charset="77"/>
              </a:rPr>
              <a:t>BAML</a:t>
            </a:r>
          </a:p>
        </p:txBody>
      </p:sp>
    </p:spTree>
    <p:extLst>
      <p:ext uri="{BB962C8B-B14F-4D97-AF65-F5344CB8AC3E}">
        <p14:creationId xmlns:p14="http://schemas.microsoft.com/office/powerpoint/2010/main" val="1859173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Placeholder 2">
            <a:extLst>
              <a:ext uri="{FF2B5EF4-FFF2-40B4-BE49-F238E27FC236}">
                <a16:creationId xmlns:a16="http://schemas.microsoft.com/office/drawing/2014/main" id="{D829D20C-3B4C-4E6E-928A-42938821F560}"/>
              </a:ext>
            </a:extLst>
          </p:cNvPr>
          <p:cNvSpPr txBox="1">
            <a:spLocks/>
          </p:cNvSpPr>
          <p:nvPr/>
        </p:nvSpPr>
        <p:spPr>
          <a:xfrm>
            <a:off x="720727" y="1263156"/>
            <a:ext cx="10413101" cy="4870353"/>
          </a:xfrm>
          <a:prstGeom prst="rect">
            <a:avLst/>
          </a:prstGeom>
        </p:spPr>
        <p:txBody>
          <a:bodyPr lIns="0" tIns="0" rIns="0" bIns="0"/>
          <a:lstStyle>
            <a:defPPr marR="0" lvl="0" algn="l" rtl="0">
              <a:lnSpc>
                <a:spcPct val="100000"/>
              </a:lnSpc>
              <a:spcBef>
                <a:spcPts val="0"/>
              </a:spcBef>
              <a:spcAft>
                <a:spcPts val="0"/>
              </a:spcAft>
            </a:defPPr>
            <a:lvl1pPr marL="0" marR="0" lvl="0" indent="0" algn="l" rtl="0">
              <a:lnSpc>
                <a:spcPct val="100000"/>
              </a:lnSpc>
              <a:spcBef>
                <a:spcPts val="0"/>
              </a:spcBef>
              <a:spcAft>
                <a:spcPts val="817"/>
              </a:spcAft>
              <a:buClr>
                <a:srgbClr val="000000"/>
              </a:buClr>
              <a:buFont typeface="Arial"/>
              <a:buNone/>
              <a:defRPr sz="1500" b="0" i="0" u="none" strike="noStrike" cap="none">
                <a:solidFill>
                  <a:srgbClr val="02145E"/>
                </a:solidFill>
                <a:latin typeface="Axiforma" pitchFamily="2" charset="77"/>
                <a:ea typeface="Arial"/>
                <a:cs typeface="Arial"/>
                <a:sym typeface="Arial"/>
              </a:defRPr>
            </a:lvl1pPr>
            <a:lvl2pPr marL="0" marR="0" lvl="1" indent="0" algn="l" rtl="0">
              <a:lnSpc>
                <a:spcPct val="100000"/>
              </a:lnSpc>
              <a:spcBef>
                <a:spcPts val="0"/>
              </a:spcBef>
              <a:spcAft>
                <a:spcPts val="408"/>
              </a:spcAft>
              <a:buClr>
                <a:srgbClr val="000000"/>
              </a:buClr>
              <a:buFont typeface="Arial"/>
              <a:buNone/>
              <a:defRPr sz="817" b="0" i="0" u="none" strike="noStrike" cap="none">
                <a:solidFill>
                  <a:srgbClr val="000000"/>
                </a:solidFill>
                <a:latin typeface="Raleway" panose="020B0003030101060003" pitchFamily="34" charset="0"/>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spcAft>
                <a:spcPts val="1089"/>
              </a:spcAft>
              <a:defRPr/>
            </a:pPr>
            <a:r>
              <a:rPr lang="en-US" sz="2000" b="1" dirty="0"/>
              <a:t>FX Swap</a:t>
            </a:r>
            <a:r>
              <a:rPr lang="en-US" sz="2000" dirty="0"/>
              <a:t>: a contract to exchange a matching amount of two different currencies with different value dates – spot vs. forward rate.  </a:t>
            </a: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p:txBody>
      </p:sp>
      <p:sp>
        <p:nvSpPr>
          <p:cNvPr id="34" name="Text Placeholder 3">
            <a:extLst>
              <a:ext uri="{FF2B5EF4-FFF2-40B4-BE49-F238E27FC236}">
                <a16:creationId xmlns:a16="http://schemas.microsoft.com/office/drawing/2014/main" id="{56CEBF27-37DE-4455-9751-5C32A65FED50}"/>
              </a:ext>
            </a:extLst>
          </p:cNvPr>
          <p:cNvSpPr txBox="1">
            <a:spLocks/>
          </p:cNvSpPr>
          <p:nvPr/>
        </p:nvSpPr>
        <p:spPr>
          <a:xfrm>
            <a:off x="720726" y="724493"/>
            <a:ext cx="7972425" cy="901108"/>
          </a:xfrm>
          <a:prstGeom prst="rect">
            <a:avLst/>
          </a:prstGeom>
        </p:spPr>
        <p:txBody>
          <a:bodyPr lIns="0" tIns="0" rIns="0" bIns="0"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1225"/>
              </a:spcAft>
              <a:buClr>
                <a:srgbClr val="000000"/>
              </a:buClr>
              <a:buFont typeface="Arial"/>
              <a:buNone/>
              <a:defRPr sz="2400" b="1" i="0" u="none" strike="noStrike" cap="none">
                <a:solidFill>
                  <a:srgbClr val="02145E"/>
                </a:solidFill>
                <a:latin typeface="Axiforma" pitchFamily="2" charset="77"/>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spcAft>
                <a:spcPts val="1633"/>
              </a:spcAft>
              <a:defRPr/>
            </a:pPr>
            <a:r>
              <a:rPr lang="en-GB" sz="3200" dirty="0"/>
              <a:t>FX Swaps</a:t>
            </a:r>
          </a:p>
        </p:txBody>
      </p:sp>
      <p:sp>
        <p:nvSpPr>
          <p:cNvPr id="26" name="Google Shape;98;p17">
            <a:extLst>
              <a:ext uri="{FF2B5EF4-FFF2-40B4-BE49-F238E27FC236}">
                <a16:creationId xmlns:a16="http://schemas.microsoft.com/office/drawing/2014/main" id="{C638A8D3-070B-459E-9CBE-1A8826B533BC}"/>
              </a:ext>
            </a:extLst>
          </p:cNvPr>
          <p:cNvSpPr txBox="1"/>
          <p:nvPr/>
        </p:nvSpPr>
        <p:spPr>
          <a:xfrm>
            <a:off x="5499675" y="3685844"/>
            <a:ext cx="1723611"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b="0" i="0" u="none" strike="noStrike" cap="none" dirty="0">
                <a:solidFill>
                  <a:schemeClr val="dk1"/>
                </a:solidFill>
                <a:latin typeface="Arial"/>
                <a:ea typeface="Arial"/>
                <a:cs typeface="Arial"/>
                <a:sym typeface="Arial"/>
              </a:rPr>
              <a:t>£800,000</a:t>
            </a:r>
            <a:endParaRPr dirty="0"/>
          </a:p>
        </p:txBody>
      </p:sp>
      <p:pic>
        <p:nvPicPr>
          <p:cNvPr id="27" name="Google Shape;99;p17" descr="Building">
            <a:extLst>
              <a:ext uri="{FF2B5EF4-FFF2-40B4-BE49-F238E27FC236}">
                <a16:creationId xmlns:a16="http://schemas.microsoft.com/office/drawing/2014/main" id="{2CEAB8CA-86BA-4B1C-932A-A6EC62C5F782}"/>
              </a:ext>
            </a:extLst>
          </p:cNvPr>
          <p:cNvPicPr preferRelativeResize="0"/>
          <p:nvPr/>
        </p:nvPicPr>
        <p:blipFill rotWithShape="1">
          <a:blip r:embed="rId3">
            <a:alphaModFix/>
          </a:blip>
          <a:srcRect/>
          <a:stretch/>
        </p:blipFill>
        <p:spPr>
          <a:xfrm>
            <a:off x="3888780" y="2830919"/>
            <a:ext cx="1292808" cy="1292808"/>
          </a:xfrm>
          <a:prstGeom prst="rect">
            <a:avLst/>
          </a:prstGeom>
          <a:noFill/>
          <a:ln>
            <a:noFill/>
          </a:ln>
        </p:spPr>
      </p:pic>
      <p:pic>
        <p:nvPicPr>
          <p:cNvPr id="28" name="Google Shape;100;p17" descr="Building">
            <a:extLst>
              <a:ext uri="{FF2B5EF4-FFF2-40B4-BE49-F238E27FC236}">
                <a16:creationId xmlns:a16="http://schemas.microsoft.com/office/drawing/2014/main" id="{896C9F4F-8C06-4FF3-83E0-ADBDA2DA8DE4}"/>
              </a:ext>
            </a:extLst>
          </p:cNvPr>
          <p:cNvPicPr preferRelativeResize="0"/>
          <p:nvPr/>
        </p:nvPicPr>
        <p:blipFill rotWithShape="1">
          <a:blip r:embed="rId4">
            <a:alphaModFix/>
          </a:blip>
          <a:srcRect/>
          <a:stretch/>
        </p:blipFill>
        <p:spPr>
          <a:xfrm>
            <a:off x="7365367" y="2767129"/>
            <a:ext cx="1292808" cy="1292808"/>
          </a:xfrm>
          <a:prstGeom prst="rect">
            <a:avLst/>
          </a:prstGeom>
          <a:noFill/>
          <a:ln>
            <a:noFill/>
          </a:ln>
        </p:spPr>
      </p:pic>
      <p:pic>
        <p:nvPicPr>
          <p:cNvPr id="29" name="Google Shape;101;p17" descr="Money">
            <a:extLst>
              <a:ext uri="{FF2B5EF4-FFF2-40B4-BE49-F238E27FC236}">
                <a16:creationId xmlns:a16="http://schemas.microsoft.com/office/drawing/2014/main" id="{B388515F-751A-4482-8A06-CF3081673BA2}"/>
              </a:ext>
            </a:extLst>
          </p:cNvPr>
          <p:cNvPicPr preferRelativeResize="0"/>
          <p:nvPr/>
        </p:nvPicPr>
        <p:blipFill rotWithShape="1">
          <a:blip r:embed="rId5">
            <a:alphaModFix/>
          </a:blip>
          <a:srcRect/>
          <a:stretch/>
        </p:blipFill>
        <p:spPr>
          <a:xfrm rot="-1011629">
            <a:off x="8481150" y="3409521"/>
            <a:ext cx="624467" cy="624467"/>
          </a:xfrm>
          <a:prstGeom prst="rect">
            <a:avLst/>
          </a:prstGeom>
          <a:noFill/>
          <a:ln>
            <a:noFill/>
          </a:ln>
        </p:spPr>
      </p:pic>
      <p:pic>
        <p:nvPicPr>
          <p:cNvPr id="30" name="Google Shape;102;p17" descr="Coins">
            <a:extLst>
              <a:ext uri="{FF2B5EF4-FFF2-40B4-BE49-F238E27FC236}">
                <a16:creationId xmlns:a16="http://schemas.microsoft.com/office/drawing/2014/main" id="{66936E96-E767-4A43-9E50-F6BB3FB4F762}"/>
              </a:ext>
            </a:extLst>
          </p:cNvPr>
          <p:cNvPicPr preferRelativeResize="0"/>
          <p:nvPr/>
        </p:nvPicPr>
        <p:blipFill rotWithShape="1">
          <a:blip r:embed="rId6">
            <a:alphaModFix/>
          </a:blip>
          <a:srcRect/>
          <a:stretch/>
        </p:blipFill>
        <p:spPr>
          <a:xfrm>
            <a:off x="3432286" y="3439591"/>
            <a:ext cx="624467" cy="624467"/>
          </a:xfrm>
          <a:prstGeom prst="rect">
            <a:avLst/>
          </a:prstGeom>
          <a:noFill/>
          <a:ln>
            <a:noFill/>
          </a:ln>
        </p:spPr>
      </p:pic>
      <p:sp>
        <p:nvSpPr>
          <p:cNvPr id="31" name="Google Shape;103;p17">
            <a:extLst>
              <a:ext uri="{FF2B5EF4-FFF2-40B4-BE49-F238E27FC236}">
                <a16:creationId xmlns:a16="http://schemas.microsoft.com/office/drawing/2014/main" id="{776983B9-21E0-4634-B61F-BECDCE001D09}"/>
              </a:ext>
            </a:extLst>
          </p:cNvPr>
          <p:cNvSpPr txBox="1"/>
          <p:nvPr/>
        </p:nvSpPr>
        <p:spPr>
          <a:xfrm>
            <a:off x="161949" y="2036901"/>
            <a:ext cx="2114681" cy="707886"/>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2000" b="0" i="0" u="none" strike="noStrike" cap="none" dirty="0">
                <a:solidFill>
                  <a:schemeClr val="dk1"/>
                </a:solidFill>
                <a:latin typeface="Arial"/>
                <a:ea typeface="Arial"/>
                <a:cs typeface="Arial"/>
                <a:sym typeface="Arial"/>
              </a:rPr>
              <a:t>Spot Rate</a:t>
            </a:r>
            <a:endParaRPr dirty="0"/>
          </a:p>
          <a:p>
            <a:pPr marL="0" marR="0" lvl="0" indent="0" algn="ctr" rtl="0">
              <a:spcBef>
                <a:spcPts val="0"/>
              </a:spcBef>
              <a:spcAft>
                <a:spcPts val="0"/>
              </a:spcAft>
              <a:buNone/>
            </a:pPr>
            <a:r>
              <a:rPr lang="en-GB" sz="2000" b="0" i="0" u="none" strike="noStrike" cap="none" dirty="0">
                <a:solidFill>
                  <a:schemeClr val="dk1"/>
                </a:solidFill>
                <a:latin typeface="Arial"/>
                <a:ea typeface="Arial"/>
                <a:cs typeface="Arial"/>
                <a:sym typeface="Arial"/>
              </a:rPr>
              <a:t>GBP/USD : 1.25</a:t>
            </a:r>
            <a:endParaRPr dirty="0"/>
          </a:p>
        </p:txBody>
      </p:sp>
      <p:cxnSp>
        <p:nvCxnSpPr>
          <p:cNvPr id="32" name="Google Shape;104;p17">
            <a:extLst>
              <a:ext uri="{FF2B5EF4-FFF2-40B4-BE49-F238E27FC236}">
                <a16:creationId xmlns:a16="http://schemas.microsoft.com/office/drawing/2014/main" id="{4B30BF9E-A1D7-44E3-B4EE-81F068C205F1}"/>
              </a:ext>
            </a:extLst>
          </p:cNvPr>
          <p:cNvCxnSpPr/>
          <p:nvPr/>
        </p:nvCxnSpPr>
        <p:spPr>
          <a:xfrm>
            <a:off x="5092208" y="3721754"/>
            <a:ext cx="2407913" cy="0"/>
          </a:xfrm>
          <a:prstGeom prst="straightConnector1">
            <a:avLst/>
          </a:prstGeom>
          <a:noFill/>
          <a:ln w="25400" cap="flat" cmpd="sng">
            <a:solidFill>
              <a:schemeClr val="dk1"/>
            </a:solidFill>
            <a:prstDash val="solid"/>
            <a:miter lim="800000"/>
            <a:headEnd type="none" w="sm" len="sm"/>
            <a:tailEnd type="triangle" w="med" len="med"/>
          </a:ln>
        </p:spPr>
      </p:cxnSp>
      <p:cxnSp>
        <p:nvCxnSpPr>
          <p:cNvPr id="57" name="Google Shape;105;p17">
            <a:extLst>
              <a:ext uri="{FF2B5EF4-FFF2-40B4-BE49-F238E27FC236}">
                <a16:creationId xmlns:a16="http://schemas.microsoft.com/office/drawing/2014/main" id="{BD81D7EF-0278-4400-B63F-B004ECD9C1AE}"/>
              </a:ext>
            </a:extLst>
          </p:cNvPr>
          <p:cNvCxnSpPr/>
          <p:nvPr/>
        </p:nvCxnSpPr>
        <p:spPr>
          <a:xfrm flipH="1">
            <a:off x="5041926" y="3250867"/>
            <a:ext cx="2458195" cy="4132"/>
          </a:xfrm>
          <a:prstGeom prst="straightConnector1">
            <a:avLst/>
          </a:prstGeom>
          <a:noFill/>
          <a:ln w="25400" cap="flat" cmpd="sng">
            <a:solidFill>
              <a:schemeClr val="dk1"/>
            </a:solidFill>
            <a:prstDash val="solid"/>
            <a:miter lim="800000"/>
            <a:headEnd type="none" w="sm" len="sm"/>
            <a:tailEnd type="triangle" w="med" len="med"/>
          </a:ln>
        </p:spPr>
      </p:cxnSp>
      <p:sp>
        <p:nvSpPr>
          <p:cNvPr id="58" name="Google Shape;106;p17">
            <a:extLst>
              <a:ext uri="{FF2B5EF4-FFF2-40B4-BE49-F238E27FC236}">
                <a16:creationId xmlns:a16="http://schemas.microsoft.com/office/drawing/2014/main" id="{E10C585A-DF09-4188-B8DA-1514168AFBA7}"/>
              </a:ext>
            </a:extLst>
          </p:cNvPr>
          <p:cNvSpPr txBox="1"/>
          <p:nvPr/>
        </p:nvSpPr>
        <p:spPr>
          <a:xfrm>
            <a:off x="5092208" y="2885667"/>
            <a:ext cx="2596466"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b="0" i="0" u="none" strike="noStrike" cap="none" dirty="0">
                <a:solidFill>
                  <a:schemeClr val="dk1"/>
                </a:solidFill>
                <a:latin typeface="Arial"/>
                <a:ea typeface="Arial"/>
                <a:cs typeface="Arial"/>
                <a:sym typeface="Arial"/>
              </a:rPr>
              <a:t>$1m @ spot (1.25)</a:t>
            </a:r>
            <a:endParaRPr dirty="0"/>
          </a:p>
        </p:txBody>
      </p:sp>
      <p:sp>
        <p:nvSpPr>
          <p:cNvPr id="59" name="Google Shape;107;p17">
            <a:extLst>
              <a:ext uri="{FF2B5EF4-FFF2-40B4-BE49-F238E27FC236}">
                <a16:creationId xmlns:a16="http://schemas.microsoft.com/office/drawing/2014/main" id="{ED172769-D6A1-4940-A04F-9217A98F4A6D}"/>
              </a:ext>
            </a:extLst>
          </p:cNvPr>
          <p:cNvSpPr txBox="1"/>
          <p:nvPr/>
        </p:nvSpPr>
        <p:spPr>
          <a:xfrm>
            <a:off x="1742174" y="3396933"/>
            <a:ext cx="1656244"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800" b="1" i="0" u="none" strike="noStrike" cap="none" dirty="0">
                <a:solidFill>
                  <a:schemeClr val="dk1"/>
                </a:solidFill>
                <a:latin typeface="Arial"/>
                <a:ea typeface="Arial"/>
                <a:cs typeface="Arial"/>
                <a:sym typeface="Arial"/>
              </a:rPr>
              <a:t>UPFRONT</a:t>
            </a:r>
            <a:endParaRPr dirty="0"/>
          </a:p>
        </p:txBody>
      </p:sp>
      <p:sp>
        <p:nvSpPr>
          <p:cNvPr id="60" name="Google Shape;108;p17">
            <a:extLst>
              <a:ext uri="{FF2B5EF4-FFF2-40B4-BE49-F238E27FC236}">
                <a16:creationId xmlns:a16="http://schemas.microsoft.com/office/drawing/2014/main" id="{E1A8E991-1A53-47EE-AFCD-326326EA57B5}"/>
              </a:ext>
            </a:extLst>
          </p:cNvPr>
          <p:cNvSpPr/>
          <p:nvPr/>
        </p:nvSpPr>
        <p:spPr>
          <a:xfrm>
            <a:off x="9394387" y="2547527"/>
            <a:ext cx="2113828" cy="847492"/>
          </a:xfrm>
          <a:prstGeom prst="wedgeRoundRectCallout">
            <a:avLst>
              <a:gd name="adj1" fmla="val -90424"/>
              <a:gd name="adj2" fmla="val 19079"/>
              <a:gd name="adj3"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Principal exchange at spot rate</a:t>
            </a:r>
            <a:endParaRPr dirty="0"/>
          </a:p>
        </p:txBody>
      </p:sp>
      <p:sp>
        <p:nvSpPr>
          <p:cNvPr id="61" name="Google Shape;109;p17">
            <a:extLst>
              <a:ext uri="{FF2B5EF4-FFF2-40B4-BE49-F238E27FC236}">
                <a16:creationId xmlns:a16="http://schemas.microsoft.com/office/drawing/2014/main" id="{E4CA5CE9-9917-4F12-9F1F-739F9811A81F}"/>
              </a:ext>
            </a:extLst>
          </p:cNvPr>
          <p:cNvSpPr txBox="1"/>
          <p:nvPr/>
        </p:nvSpPr>
        <p:spPr>
          <a:xfrm>
            <a:off x="5041926" y="5419432"/>
            <a:ext cx="2610935"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£500,000</a:t>
            </a:r>
            <a:endParaRPr dirty="0"/>
          </a:p>
        </p:txBody>
      </p:sp>
      <p:pic>
        <p:nvPicPr>
          <p:cNvPr id="62" name="Google Shape;110;p17" descr="Building">
            <a:extLst>
              <a:ext uri="{FF2B5EF4-FFF2-40B4-BE49-F238E27FC236}">
                <a16:creationId xmlns:a16="http://schemas.microsoft.com/office/drawing/2014/main" id="{31E535E4-E540-4403-9616-4A90A35DAEE5}"/>
              </a:ext>
            </a:extLst>
          </p:cNvPr>
          <p:cNvPicPr preferRelativeResize="0"/>
          <p:nvPr/>
        </p:nvPicPr>
        <p:blipFill rotWithShape="1">
          <a:blip r:embed="rId3">
            <a:alphaModFix/>
          </a:blip>
          <a:srcRect/>
          <a:stretch/>
        </p:blipFill>
        <p:spPr>
          <a:xfrm>
            <a:off x="3931093" y="4531162"/>
            <a:ext cx="1292808" cy="1292808"/>
          </a:xfrm>
          <a:prstGeom prst="rect">
            <a:avLst/>
          </a:prstGeom>
          <a:noFill/>
          <a:ln>
            <a:noFill/>
          </a:ln>
        </p:spPr>
      </p:pic>
      <p:pic>
        <p:nvPicPr>
          <p:cNvPr id="63" name="Google Shape;111;p17" descr="Building">
            <a:extLst>
              <a:ext uri="{FF2B5EF4-FFF2-40B4-BE49-F238E27FC236}">
                <a16:creationId xmlns:a16="http://schemas.microsoft.com/office/drawing/2014/main" id="{4AB888B7-8C4B-425F-B156-F7F71B22A847}"/>
              </a:ext>
            </a:extLst>
          </p:cNvPr>
          <p:cNvPicPr preferRelativeResize="0"/>
          <p:nvPr/>
        </p:nvPicPr>
        <p:blipFill rotWithShape="1">
          <a:blip r:embed="rId4">
            <a:alphaModFix/>
          </a:blip>
          <a:srcRect/>
          <a:stretch/>
        </p:blipFill>
        <p:spPr>
          <a:xfrm>
            <a:off x="7366433" y="4531162"/>
            <a:ext cx="1292808" cy="1292808"/>
          </a:xfrm>
          <a:prstGeom prst="rect">
            <a:avLst/>
          </a:prstGeom>
          <a:noFill/>
          <a:ln>
            <a:noFill/>
          </a:ln>
        </p:spPr>
      </p:pic>
      <p:pic>
        <p:nvPicPr>
          <p:cNvPr id="64" name="Google Shape;112;p17" descr="Money">
            <a:extLst>
              <a:ext uri="{FF2B5EF4-FFF2-40B4-BE49-F238E27FC236}">
                <a16:creationId xmlns:a16="http://schemas.microsoft.com/office/drawing/2014/main" id="{5EEBDC81-7A1E-4ACC-8DD6-1123015A6BD8}"/>
              </a:ext>
            </a:extLst>
          </p:cNvPr>
          <p:cNvPicPr preferRelativeResize="0"/>
          <p:nvPr/>
        </p:nvPicPr>
        <p:blipFill rotWithShape="1">
          <a:blip r:embed="rId5">
            <a:alphaModFix/>
          </a:blip>
          <a:srcRect/>
          <a:stretch/>
        </p:blipFill>
        <p:spPr>
          <a:xfrm rot="-1011629">
            <a:off x="3398383" y="5090356"/>
            <a:ext cx="624467" cy="624467"/>
          </a:xfrm>
          <a:prstGeom prst="rect">
            <a:avLst/>
          </a:prstGeom>
          <a:noFill/>
          <a:ln>
            <a:noFill/>
          </a:ln>
        </p:spPr>
      </p:pic>
      <p:pic>
        <p:nvPicPr>
          <p:cNvPr id="65" name="Google Shape;113;p17" descr="Coins">
            <a:extLst>
              <a:ext uri="{FF2B5EF4-FFF2-40B4-BE49-F238E27FC236}">
                <a16:creationId xmlns:a16="http://schemas.microsoft.com/office/drawing/2014/main" id="{671CA6F3-DEB7-41FA-A311-25A7F1AFCF13}"/>
              </a:ext>
            </a:extLst>
          </p:cNvPr>
          <p:cNvPicPr preferRelativeResize="0"/>
          <p:nvPr/>
        </p:nvPicPr>
        <p:blipFill rotWithShape="1">
          <a:blip r:embed="rId6">
            <a:alphaModFix/>
          </a:blip>
          <a:srcRect/>
          <a:stretch/>
        </p:blipFill>
        <p:spPr>
          <a:xfrm>
            <a:off x="8481657" y="5141042"/>
            <a:ext cx="624467" cy="624467"/>
          </a:xfrm>
          <a:prstGeom prst="rect">
            <a:avLst/>
          </a:prstGeom>
          <a:noFill/>
          <a:ln>
            <a:noFill/>
          </a:ln>
        </p:spPr>
      </p:pic>
      <p:sp>
        <p:nvSpPr>
          <p:cNvPr id="66" name="Google Shape;114;p17">
            <a:extLst>
              <a:ext uri="{FF2B5EF4-FFF2-40B4-BE49-F238E27FC236}">
                <a16:creationId xmlns:a16="http://schemas.microsoft.com/office/drawing/2014/main" id="{387936F5-224C-410D-95F3-9A3DD7141274}"/>
              </a:ext>
            </a:extLst>
          </p:cNvPr>
          <p:cNvSpPr txBox="1"/>
          <p:nvPr/>
        </p:nvSpPr>
        <p:spPr>
          <a:xfrm>
            <a:off x="1395664" y="4818255"/>
            <a:ext cx="1935603" cy="64633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b="1" dirty="0">
                <a:solidFill>
                  <a:schemeClr val="dk1"/>
                </a:solidFill>
                <a:latin typeface="Arial"/>
                <a:ea typeface="Arial"/>
                <a:cs typeface="Arial"/>
                <a:sym typeface="Arial"/>
              </a:rPr>
              <a:t>CONTRACT MATURITY</a:t>
            </a:r>
            <a:endParaRPr dirty="0"/>
          </a:p>
        </p:txBody>
      </p:sp>
      <p:cxnSp>
        <p:nvCxnSpPr>
          <p:cNvPr id="67" name="Google Shape;115;p17">
            <a:extLst>
              <a:ext uri="{FF2B5EF4-FFF2-40B4-BE49-F238E27FC236}">
                <a16:creationId xmlns:a16="http://schemas.microsoft.com/office/drawing/2014/main" id="{84196303-FAF8-43D7-96D7-FCC1180C5059}"/>
              </a:ext>
            </a:extLst>
          </p:cNvPr>
          <p:cNvCxnSpPr/>
          <p:nvPr/>
        </p:nvCxnSpPr>
        <p:spPr>
          <a:xfrm>
            <a:off x="5045408" y="5389527"/>
            <a:ext cx="2454713" cy="13062"/>
          </a:xfrm>
          <a:prstGeom prst="straightConnector1">
            <a:avLst/>
          </a:prstGeom>
          <a:noFill/>
          <a:ln w="25400" cap="flat" cmpd="sng">
            <a:solidFill>
              <a:schemeClr val="dk1"/>
            </a:solidFill>
            <a:prstDash val="solid"/>
            <a:miter lim="800000"/>
            <a:headEnd type="triangle" w="med" len="med"/>
            <a:tailEnd type="none" w="sm" len="sm"/>
          </a:ln>
        </p:spPr>
      </p:cxnSp>
      <p:cxnSp>
        <p:nvCxnSpPr>
          <p:cNvPr id="68" name="Google Shape;116;p17">
            <a:extLst>
              <a:ext uri="{FF2B5EF4-FFF2-40B4-BE49-F238E27FC236}">
                <a16:creationId xmlns:a16="http://schemas.microsoft.com/office/drawing/2014/main" id="{DCE64CAF-B3EE-45AE-B99F-79CAC5FADC44}"/>
              </a:ext>
            </a:extLst>
          </p:cNvPr>
          <p:cNvCxnSpPr/>
          <p:nvPr/>
        </p:nvCxnSpPr>
        <p:spPr>
          <a:xfrm rot="10800000">
            <a:off x="5045408" y="4918640"/>
            <a:ext cx="2454713" cy="0"/>
          </a:xfrm>
          <a:prstGeom prst="straightConnector1">
            <a:avLst/>
          </a:prstGeom>
          <a:noFill/>
          <a:ln w="25400" cap="flat" cmpd="sng">
            <a:solidFill>
              <a:schemeClr val="dk1"/>
            </a:solidFill>
            <a:prstDash val="solid"/>
            <a:miter lim="800000"/>
            <a:headEnd type="triangle" w="med" len="med"/>
            <a:tailEnd type="none" w="sm" len="sm"/>
          </a:ln>
        </p:spPr>
      </p:cxnSp>
      <p:sp>
        <p:nvSpPr>
          <p:cNvPr id="69" name="Google Shape;117;p17">
            <a:extLst>
              <a:ext uri="{FF2B5EF4-FFF2-40B4-BE49-F238E27FC236}">
                <a16:creationId xmlns:a16="http://schemas.microsoft.com/office/drawing/2014/main" id="{132B2EE3-0B63-4098-ACE4-8924B34509DE}"/>
              </a:ext>
            </a:extLst>
          </p:cNvPr>
          <p:cNvSpPr txBox="1"/>
          <p:nvPr/>
        </p:nvSpPr>
        <p:spPr>
          <a:xfrm>
            <a:off x="4800389" y="4549933"/>
            <a:ext cx="2760827"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$1m @ Forward (2.0)</a:t>
            </a:r>
            <a:endParaRPr dirty="0"/>
          </a:p>
        </p:txBody>
      </p:sp>
      <p:sp>
        <p:nvSpPr>
          <p:cNvPr id="70" name="Google Shape;118;p17">
            <a:extLst>
              <a:ext uri="{FF2B5EF4-FFF2-40B4-BE49-F238E27FC236}">
                <a16:creationId xmlns:a16="http://schemas.microsoft.com/office/drawing/2014/main" id="{4D7A097A-F71E-4A89-9343-2387AB7F933F}"/>
              </a:ext>
            </a:extLst>
          </p:cNvPr>
          <p:cNvSpPr/>
          <p:nvPr/>
        </p:nvSpPr>
        <p:spPr>
          <a:xfrm>
            <a:off x="9394387" y="4313276"/>
            <a:ext cx="2113828" cy="847492"/>
          </a:xfrm>
          <a:prstGeom prst="wedgeRoundRectCallout">
            <a:avLst>
              <a:gd name="adj1" fmla="val -90424"/>
              <a:gd name="adj2" fmla="val 19079"/>
              <a:gd name="adj3"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dirty="0">
                <a:solidFill>
                  <a:schemeClr val="dk1"/>
                </a:solidFill>
                <a:latin typeface="Arial"/>
                <a:ea typeface="Arial"/>
                <a:cs typeface="Arial"/>
                <a:sym typeface="Arial"/>
              </a:rPr>
              <a:t>Return of principal at forward rate</a:t>
            </a:r>
            <a:endParaRPr lang="en-US" dirty="0"/>
          </a:p>
        </p:txBody>
      </p:sp>
      <p:sp>
        <p:nvSpPr>
          <p:cNvPr id="71" name="Google Shape;119;p17">
            <a:extLst>
              <a:ext uri="{FF2B5EF4-FFF2-40B4-BE49-F238E27FC236}">
                <a16:creationId xmlns:a16="http://schemas.microsoft.com/office/drawing/2014/main" id="{7E9B5BCA-FE5C-47FF-902F-04A7D4400E5C}"/>
              </a:ext>
            </a:extLst>
          </p:cNvPr>
          <p:cNvSpPr/>
          <p:nvPr/>
        </p:nvSpPr>
        <p:spPr>
          <a:xfrm flipH="1">
            <a:off x="2382445" y="2162980"/>
            <a:ext cx="1292808" cy="1009905"/>
          </a:xfrm>
          <a:prstGeom prst="cloudCallout">
            <a:avLst>
              <a:gd name="adj1" fmla="val -80480"/>
              <a:gd name="adj2" fmla="val 4875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GB" sz="1600" b="1" dirty="0">
                <a:solidFill>
                  <a:schemeClr val="dk1"/>
                </a:solidFill>
                <a:latin typeface="Arial"/>
                <a:ea typeface="Arial"/>
                <a:cs typeface="Arial"/>
                <a:sym typeface="Arial"/>
              </a:rPr>
              <a:t>I want  $1m</a:t>
            </a:r>
            <a:endParaRPr sz="1800" dirty="0"/>
          </a:p>
        </p:txBody>
      </p:sp>
      <p:sp>
        <p:nvSpPr>
          <p:cNvPr id="35" name="Google Shape;103;p17">
            <a:extLst>
              <a:ext uri="{FF2B5EF4-FFF2-40B4-BE49-F238E27FC236}">
                <a16:creationId xmlns:a16="http://schemas.microsoft.com/office/drawing/2014/main" id="{45A3EC81-ADB7-40BF-941C-6CAC81E641D6}"/>
              </a:ext>
            </a:extLst>
          </p:cNvPr>
          <p:cNvSpPr txBox="1"/>
          <p:nvPr/>
        </p:nvSpPr>
        <p:spPr>
          <a:xfrm>
            <a:off x="168916" y="4026713"/>
            <a:ext cx="2114681" cy="707886"/>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2000" b="0" i="0" u="none" strike="noStrike" cap="none" dirty="0">
                <a:solidFill>
                  <a:schemeClr val="dk1"/>
                </a:solidFill>
                <a:latin typeface="Arial"/>
                <a:ea typeface="Arial"/>
                <a:cs typeface="Arial"/>
                <a:sym typeface="Arial"/>
              </a:rPr>
              <a:t>Forward Rate</a:t>
            </a:r>
            <a:endParaRPr dirty="0"/>
          </a:p>
          <a:p>
            <a:pPr marL="0" marR="0" lvl="0" indent="0" algn="ctr" rtl="0">
              <a:spcBef>
                <a:spcPts val="0"/>
              </a:spcBef>
              <a:spcAft>
                <a:spcPts val="0"/>
              </a:spcAft>
              <a:buNone/>
            </a:pPr>
            <a:r>
              <a:rPr lang="en-GB" sz="2000" b="0" i="0" u="none" strike="noStrike" cap="none" dirty="0">
                <a:solidFill>
                  <a:schemeClr val="dk1"/>
                </a:solidFill>
                <a:latin typeface="Arial"/>
                <a:ea typeface="Arial"/>
                <a:cs typeface="Arial"/>
                <a:sym typeface="Arial"/>
              </a:rPr>
              <a:t>GBP/USD : 2.0</a:t>
            </a:r>
            <a:endParaRPr dirty="0"/>
          </a:p>
        </p:txBody>
      </p:sp>
    </p:spTree>
    <p:extLst>
      <p:ext uri="{BB962C8B-B14F-4D97-AF65-F5344CB8AC3E}">
        <p14:creationId xmlns:p14="http://schemas.microsoft.com/office/powerpoint/2010/main" val="17244530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Placeholder 2">
            <a:extLst>
              <a:ext uri="{FF2B5EF4-FFF2-40B4-BE49-F238E27FC236}">
                <a16:creationId xmlns:a16="http://schemas.microsoft.com/office/drawing/2014/main" id="{D829D20C-3B4C-4E6E-928A-42938821F560}"/>
              </a:ext>
            </a:extLst>
          </p:cNvPr>
          <p:cNvSpPr txBox="1">
            <a:spLocks/>
          </p:cNvSpPr>
          <p:nvPr/>
        </p:nvSpPr>
        <p:spPr>
          <a:xfrm>
            <a:off x="720727" y="1263156"/>
            <a:ext cx="10413101" cy="4870353"/>
          </a:xfrm>
          <a:prstGeom prst="rect">
            <a:avLst/>
          </a:prstGeom>
        </p:spPr>
        <p:txBody>
          <a:bodyPr lIns="0" tIns="0" rIns="0" bIns="0"/>
          <a:lstStyle>
            <a:defPPr marR="0" lvl="0" algn="l" rtl="0">
              <a:lnSpc>
                <a:spcPct val="100000"/>
              </a:lnSpc>
              <a:spcBef>
                <a:spcPts val="0"/>
              </a:spcBef>
              <a:spcAft>
                <a:spcPts val="0"/>
              </a:spcAft>
            </a:defPPr>
            <a:lvl1pPr marL="0" marR="0" lvl="0" indent="0" algn="l" rtl="0">
              <a:lnSpc>
                <a:spcPct val="100000"/>
              </a:lnSpc>
              <a:spcBef>
                <a:spcPts val="0"/>
              </a:spcBef>
              <a:spcAft>
                <a:spcPts val="817"/>
              </a:spcAft>
              <a:buClr>
                <a:srgbClr val="000000"/>
              </a:buClr>
              <a:buFont typeface="Arial"/>
              <a:buNone/>
              <a:defRPr sz="1500" b="0" i="0" u="none" strike="noStrike" cap="none">
                <a:solidFill>
                  <a:srgbClr val="02145E"/>
                </a:solidFill>
                <a:latin typeface="Axiforma" pitchFamily="2" charset="77"/>
                <a:ea typeface="Arial"/>
                <a:cs typeface="Arial"/>
                <a:sym typeface="Arial"/>
              </a:defRPr>
            </a:lvl1pPr>
            <a:lvl2pPr marL="0" marR="0" lvl="1" indent="0" algn="l" rtl="0">
              <a:lnSpc>
                <a:spcPct val="100000"/>
              </a:lnSpc>
              <a:spcBef>
                <a:spcPts val="0"/>
              </a:spcBef>
              <a:spcAft>
                <a:spcPts val="408"/>
              </a:spcAft>
              <a:buClr>
                <a:srgbClr val="000000"/>
              </a:buClr>
              <a:buFont typeface="Arial"/>
              <a:buNone/>
              <a:defRPr sz="817" b="0" i="0" u="none" strike="noStrike" cap="none">
                <a:solidFill>
                  <a:srgbClr val="000000"/>
                </a:solidFill>
                <a:latin typeface="Raleway" panose="020B0003030101060003" pitchFamily="34" charset="0"/>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spcAft>
                <a:spcPts val="1089"/>
              </a:spcAft>
              <a:defRPr/>
            </a:pPr>
            <a:r>
              <a:rPr lang="en-US" sz="2000" b="1" dirty="0"/>
              <a:t>Currency Swap</a:t>
            </a:r>
            <a:r>
              <a:rPr lang="en-US" sz="2000" dirty="0"/>
              <a:t>: </a:t>
            </a:r>
            <a:r>
              <a:rPr lang="en-GB" sz="2000" dirty="0"/>
              <a:t>a contract to exchange fixed interest rate payments on a principal amount for floating rate payments. </a:t>
            </a:r>
            <a:r>
              <a:rPr lang="en-US" sz="2000" dirty="0"/>
              <a:t>Usually done to procure loans in foreign currency at a more favorable interest rate than if it is borrowed from the market.</a:t>
            </a:r>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p:txBody>
      </p:sp>
      <p:sp>
        <p:nvSpPr>
          <p:cNvPr id="34" name="Text Placeholder 3">
            <a:extLst>
              <a:ext uri="{FF2B5EF4-FFF2-40B4-BE49-F238E27FC236}">
                <a16:creationId xmlns:a16="http://schemas.microsoft.com/office/drawing/2014/main" id="{56CEBF27-37DE-4455-9751-5C32A65FED50}"/>
              </a:ext>
            </a:extLst>
          </p:cNvPr>
          <p:cNvSpPr txBox="1">
            <a:spLocks/>
          </p:cNvSpPr>
          <p:nvPr/>
        </p:nvSpPr>
        <p:spPr>
          <a:xfrm>
            <a:off x="720726" y="724493"/>
            <a:ext cx="7972425" cy="901108"/>
          </a:xfrm>
          <a:prstGeom prst="rect">
            <a:avLst/>
          </a:prstGeom>
        </p:spPr>
        <p:txBody>
          <a:bodyPr lIns="0" tIns="0" rIns="0" bIns="0"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1225"/>
              </a:spcAft>
              <a:buClr>
                <a:srgbClr val="000000"/>
              </a:buClr>
              <a:buFont typeface="Arial"/>
              <a:buNone/>
              <a:defRPr sz="2400" b="1" i="0" u="none" strike="noStrike" cap="none">
                <a:solidFill>
                  <a:srgbClr val="02145E"/>
                </a:solidFill>
                <a:latin typeface="Axiforma" pitchFamily="2" charset="77"/>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spcAft>
                <a:spcPts val="1633"/>
              </a:spcAft>
              <a:defRPr/>
            </a:pPr>
            <a:r>
              <a:rPr lang="en-GB" sz="3200" dirty="0"/>
              <a:t>Currency Swaps</a:t>
            </a:r>
          </a:p>
        </p:txBody>
      </p:sp>
      <p:sp>
        <p:nvSpPr>
          <p:cNvPr id="35" name="Google Shape;126;p18">
            <a:extLst>
              <a:ext uri="{FF2B5EF4-FFF2-40B4-BE49-F238E27FC236}">
                <a16:creationId xmlns:a16="http://schemas.microsoft.com/office/drawing/2014/main" id="{3DDEAFD5-281C-4E21-85E4-5D2340675DF4}"/>
              </a:ext>
            </a:extLst>
          </p:cNvPr>
          <p:cNvSpPr txBox="1"/>
          <p:nvPr/>
        </p:nvSpPr>
        <p:spPr>
          <a:xfrm>
            <a:off x="5302301" y="2972645"/>
            <a:ext cx="1188000" cy="369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£800,000</a:t>
            </a:r>
            <a:endParaRPr dirty="0"/>
          </a:p>
        </p:txBody>
      </p:sp>
      <p:sp>
        <p:nvSpPr>
          <p:cNvPr id="36" name="Google Shape;127;p18">
            <a:extLst>
              <a:ext uri="{FF2B5EF4-FFF2-40B4-BE49-F238E27FC236}">
                <a16:creationId xmlns:a16="http://schemas.microsoft.com/office/drawing/2014/main" id="{A1FD21F5-F1FD-4AB5-9DE0-35589F1563D0}"/>
              </a:ext>
            </a:extLst>
          </p:cNvPr>
          <p:cNvSpPr txBox="1"/>
          <p:nvPr/>
        </p:nvSpPr>
        <p:spPr>
          <a:xfrm>
            <a:off x="5290351" y="5867520"/>
            <a:ext cx="1188000" cy="3693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£800,000</a:t>
            </a:r>
            <a:endParaRPr dirty="0"/>
          </a:p>
        </p:txBody>
      </p:sp>
      <p:pic>
        <p:nvPicPr>
          <p:cNvPr id="37" name="Google Shape;130;p18" descr="Building">
            <a:extLst>
              <a:ext uri="{FF2B5EF4-FFF2-40B4-BE49-F238E27FC236}">
                <a16:creationId xmlns:a16="http://schemas.microsoft.com/office/drawing/2014/main" id="{5FEB8C83-3A81-4E18-92A1-A0468ECC7625}"/>
              </a:ext>
            </a:extLst>
          </p:cNvPr>
          <p:cNvPicPr preferRelativeResize="0"/>
          <p:nvPr/>
        </p:nvPicPr>
        <p:blipFill rotWithShape="1">
          <a:blip r:embed="rId3">
            <a:alphaModFix/>
          </a:blip>
          <a:srcRect/>
          <a:stretch/>
        </p:blipFill>
        <p:spPr>
          <a:xfrm>
            <a:off x="4214233" y="2421068"/>
            <a:ext cx="1292808" cy="1292808"/>
          </a:xfrm>
          <a:prstGeom prst="rect">
            <a:avLst/>
          </a:prstGeom>
          <a:noFill/>
          <a:ln>
            <a:noFill/>
          </a:ln>
        </p:spPr>
      </p:pic>
      <p:pic>
        <p:nvPicPr>
          <p:cNvPr id="38" name="Google Shape;131;p18" descr="Building">
            <a:extLst>
              <a:ext uri="{FF2B5EF4-FFF2-40B4-BE49-F238E27FC236}">
                <a16:creationId xmlns:a16="http://schemas.microsoft.com/office/drawing/2014/main" id="{783673C5-0A05-4BE1-8414-A85262F78C19}"/>
              </a:ext>
            </a:extLst>
          </p:cNvPr>
          <p:cNvPicPr preferRelativeResize="0"/>
          <p:nvPr/>
        </p:nvPicPr>
        <p:blipFill rotWithShape="1">
          <a:blip r:embed="rId4">
            <a:alphaModFix/>
          </a:blip>
          <a:srcRect/>
          <a:stretch/>
        </p:blipFill>
        <p:spPr>
          <a:xfrm>
            <a:off x="6353574" y="2421068"/>
            <a:ext cx="1292808" cy="1292808"/>
          </a:xfrm>
          <a:prstGeom prst="rect">
            <a:avLst/>
          </a:prstGeom>
          <a:noFill/>
          <a:ln>
            <a:noFill/>
          </a:ln>
        </p:spPr>
      </p:pic>
      <p:pic>
        <p:nvPicPr>
          <p:cNvPr id="39" name="Google Shape;132;p18" descr="Money">
            <a:extLst>
              <a:ext uri="{FF2B5EF4-FFF2-40B4-BE49-F238E27FC236}">
                <a16:creationId xmlns:a16="http://schemas.microsoft.com/office/drawing/2014/main" id="{5DA133A0-E6E8-4FE2-9DDC-33B5B4A40540}"/>
              </a:ext>
            </a:extLst>
          </p:cNvPr>
          <p:cNvPicPr preferRelativeResize="0"/>
          <p:nvPr/>
        </p:nvPicPr>
        <p:blipFill rotWithShape="1">
          <a:blip r:embed="rId5">
            <a:alphaModFix/>
          </a:blip>
          <a:srcRect/>
          <a:stretch/>
        </p:blipFill>
        <p:spPr>
          <a:xfrm rot="-1011629">
            <a:off x="7458716" y="2989035"/>
            <a:ext cx="624467" cy="624467"/>
          </a:xfrm>
          <a:prstGeom prst="rect">
            <a:avLst/>
          </a:prstGeom>
          <a:noFill/>
          <a:ln>
            <a:noFill/>
          </a:ln>
        </p:spPr>
      </p:pic>
      <p:pic>
        <p:nvPicPr>
          <p:cNvPr id="40" name="Google Shape;133;p18" descr="Coins">
            <a:extLst>
              <a:ext uri="{FF2B5EF4-FFF2-40B4-BE49-F238E27FC236}">
                <a16:creationId xmlns:a16="http://schemas.microsoft.com/office/drawing/2014/main" id="{FC388F4D-9410-407B-9994-9BFD3478E4BC}"/>
              </a:ext>
            </a:extLst>
          </p:cNvPr>
          <p:cNvPicPr preferRelativeResize="0"/>
          <p:nvPr/>
        </p:nvPicPr>
        <p:blipFill rotWithShape="1">
          <a:blip r:embed="rId6">
            <a:alphaModFix/>
          </a:blip>
          <a:srcRect/>
          <a:stretch/>
        </p:blipFill>
        <p:spPr>
          <a:xfrm>
            <a:off x="3757739" y="3029740"/>
            <a:ext cx="624467" cy="624467"/>
          </a:xfrm>
          <a:prstGeom prst="rect">
            <a:avLst/>
          </a:prstGeom>
          <a:noFill/>
          <a:ln>
            <a:noFill/>
          </a:ln>
        </p:spPr>
      </p:pic>
      <p:cxnSp>
        <p:nvCxnSpPr>
          <p:cNvPr id="41" name="Google Shape;134;p18">
            <a:extLst>
              <a:ext uri="{FF2B5EF4-FFF2-40B4-BE49-F238E27FC236}">
                <a16:creationId xmlns:a16="http://schemas.microsoft.com/office/drawing/2014/main" id="{CE271D7E-BE4C-4CB9-B44B-C331B6AC06B7}"/>
              </a:ext>
            </a:extLst>
          </p:cNvPr>
          <p:cNvCxnSpPr/>
          <p:nvPr/>
        </p:nvCxnSpPr>
        <p:spPr>
          <a:xfrm>
            <a:off x="5266217" y="3301268"/>
            <a:ext cx="1315844" cy="0"/>
          </a:xfrm>
          <a:prstGeom prst="straightConnector1">
            <a:avLst/>
          </a:prstGeom>
          <a:noFill/>
          <a:ln w="25400" cap="flat" cmpd="sng">
            <a:solidFill>
              <a:schemeClr val="dk1"/>
            </a:solidFill>
            <a:prstDash val="solid"/>
            <a:miter lim="800000"/>
            <a:headEnd type="none" w="sm" len="sm"/>
            <a:tailEnd type="triangle" w="med" len="med"/>
          </a:ln>
        </p:spPr>
      </p:cxnSp>
      <p:cxnSp>
        <p:nvCxnSpPr>
          <p:cNvPr id="42" name="Google Shape;135;p18">
            <a:extLst>
              <a:ext uri="{FF2B5EF4-FFF2-40B4-BE49-F238E27FC236}">
                <a16:creationId xmlns:a16="http://schemas.microsoft.com/office/drawing/2014/main" id="{3901AFC8-401F-4C9C-A652-E5CDC981FB7D}"/>
              </a:ext>
            </a:extLst>
          </p:cNvPr>
          <p:cNvCxnSpPr/>
          <p:nvPr/>
        </p:nvCxnSpPr>
        <p:spPr>
          <a:xfrm rot="10800000">
            <a:off x="5266217" y="2830381"/>
            <a:ext cx="1315844" cy="0"/>
          </a:xfrm>
          <a:prstGeom prst="straightConnector1">
            <a:avLst/>
          </a:prstGeom>
          <a:noFill/>
          <a:ln w="25400" cap="flat" cmpd="sng">
            <a:solidFill>
              <a:schemeClr val="dk1"/>
            </a:solidFill>
            <a:prstDash val="solid"/>
            <a:miter lim="800000"/>
            <a:headEnd type="none" w="sm" len="sm"/>
            <a:tailEnd type="triangle" w="med" len="med"/>
          </a:ln>
        </p:spPr>
      </p:cxnSp>
      <p:sp>
        <p:nvSpPr>
          <p:cNvPr id="43" name="Google Shape;136;p18">
            <a:extLst>
              <a:ext uri="{FF2B5EF4-FFF2-40B4-BE49-F238E27FC236}">
                <a16:creationId xmlns:a16="http://schemas.microsoft.com/office/drawing/2014/main" id="{3A454C46-D02D-44D1-ADD6-16C7296F52AE}"/>
              </a:ext>
            </a:extLst>
          </p:cNvPr>
          <p:cNvSpPr txBox="1"/>
          <p:nvPr/>
        </p:nvSpPr>
        <p:spPr>
          <a:xfrm>
            <a:off x="5542541" y="2465181"/>
            <a:ext cx="709568"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$1m</a:t>
            </a:r>
            <a:endParaRPr dirty="0"/>
          </a:p>
        </p:txBody>
      </p:sp>
      <p:sp>
        <p:nvSpPr>
          <p:cNvPr id="44" name="Google Shape;137;p18">
            <a:extLst>
              <a:ext uri="{FF2B5EF4-FFF2-40B4-BE49-F238E27FC236}">
                <a16:creationId xmlns:a16="http://schemas.microsoft.com/office/drawing/2014/main" id="{6A0C53E7-1D69-45CE-9F3D-45CED0F307B9}"/>
              </a:ext>
            </a:extLst>
          </p:cNvPr>
          <p:cNvSpPr txBox="1"/>
          <p:nvPr/>
        </p:nvSpPr>
        <p:spPr>
          <a:xfrm>
            <a:off x="2435065" y="3360548"/>
            <a:ext cx="179881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800" b="1" dirty="0">
                <a:solidFill>
                  <a:schemeClr val="dk1"/>
                </a:solidFill>
                <a:latin typeface="Arial"/>
                <a:ea typeface="Arial"/>
                <a:cs typeface="Arial"/>
                <a:sym typeface="Arial"/>
              </a:rPr>
              <a:t>UPFRONT</a:t>
            </a:r>
            <a:endParaRPr dirty="0"/>
          </a:p>
        </p:txBody>
      </p:sp>
      <p:pic>
        <p:nvPicPr>
          <p:cNvPr id="45" name="Google Shape;138;p18" descr="Building">
            <a:extLst>
              <a:ext uri="{FF2B5EF4-FFF2-40B4-BE49-F238E27FC236}">
                <a16:creationId xmlns:a16="http://schemas.microsoft.com/office/drawing/2014/main" id="{8394813D-AF5F-47E8-8C85-D34A3D74D7E2}"/>
              </a:ext>
            </a:extLst>
          </p:cNvPr>
          <p:cNvPicPr preferRelativeResize="0"/>
          <p:nvPr/>
        </p:nvPicPr>
        <p:blipFill rotWithShape="1">
          <a:blip r:embed="rId3">
            <a:alphaModFix/>
          </a:blip>
          <a:srcRect/>
          <a:stretch/>
        </p:blipFill>
        <p:spPr>
          <a:xfrm>
            <a:off x="4214233" y="3869632"/>
            <a:ext cx="1292808" cy="1292808"/>
          </a:xfrm>
          <a:prstGeom prst="rect">
            <a:avLst/>
          </a:prstGeom>
          <a:noFill/>
          <a:ln>
            <a:noFill/>
          </a:ln>
        </p:spPr>
      </p:pic>
      <p:pic>
        <p:nvPicPr>
          <p:cNvPr id="46" name="Google Shape;139;p18" descr="Building">
            <a:extLst>
              <a:ext uri="{FF2B5EF4-FFF2-40B4-BE49-F238E27FC236}">
                <a16:creationId xmlns:a16="http://schemas.microsoft.com/office/drawing/2014/main" id="{3BA54611-5FE1-45C3-8785-2F1BA4F68FCA}"/>
              </a:ext>
            </a:extLst>
          </p:cNvPr>
          <p:cNvPicPr preferRelativeResize="0"/>
          <p:nvPr/>
        </p:nvPicPr>
        <p:blipFill rotWithShape="1">
          <a:blip r:embed="rId4">
            <a:alphaModFix/>
          </a:blip>
          <a:srcRect/>
          <a:stretch/>
        </p:blipFill>
        <p:spPr>
          <a:xfrm>
            <a:off x="6353574" y="3869632"/>
            <a:ext cx="1292808" cy="1292808"/>
          </a:xfrm>
          <a:prstGeom prst="rect">
            <a:avLst/>
          </a:prstGeom>
          <a:noFill/>
          <a:ln>
            <a:noFill/>
          </a:ln>
        </p:spPr>
      </p:pic>
      <p:pic>
        <p:nvPicPr>
          <p:cNvPr id="47" name="Google Shape;140;p18" descr="Money">
            <a:extLst>
              <a:ext uri="{FF2B5EF4-FFF2-40B4-BE49-F238E27FC236}">
                <a16:creationId xmlns:a16="http://schemas.microsoft.com/office/drawing/2014/main" id="{8750967E-0DEC-4B0E-A3A5-03220830F725}"/>
              </a:ext>
            </a:extLst>
          </p:cNvPr>
          <p:cNvPicPr preferRelativeResize="0"/>
          <p:nvPr/>
        </p:nvPicPr>
        <p:blipFill rotWithShape="1">
          <a:blip r:embed="rId5">
            <a:alphaModFix/>
          </a:blip>
          <a:srcRect/>
          <a:stretch/>
        </p:blipFill>
        <p:spPr>
          <a:xfrm rot="-1011629">
            <a:off x="3781882" y="4460833"/>
            <a:ext cx="624467" cy="624467"/>
          </a:xfrm>
          <a:prstGeom prst="rect">
            <a:avLst/>
          </a:prstGeom>
          <a:noFill/>
          <a:ln>
            <a:noFill/>
          </a:ln>
        </p:spPr>
      </p:pic>
      <p:pic>
        <p:nvPicPr>
          <p:cNvPr id="48" name="Google Shape;141;p18" descr="Coins">
            <a:extLst>
              <a:ext uri="{FF2B5EF4-FFF2-40B4-BE49-F238E27FC236}">
                <a16:creationId xmlns:a16="http://schemas.microsoft.com/office/drawing/2014/main" id="{AEBA4447-0CE2-42D7-B557-76A5FEDAF2E8}"/>
              </a:ext>
            </a:extLst>
          </p:cNvPr>
          <p:cNvPicPr preferRelativeResize="0"/>
          <p:nvPr/>
        </p:nvPicPr>
        <p:blipFill rotWithShape="1">
          <a:blip r:embed="rId6">
            <a:alphaModFix/>
          </a:blip>
          <a:srcRect/>
          <a:stretch/>
        </p:blipFill>
        <p:spPr>
          <a:xfrm>
            <a:off x="7461504" y="4483248"/>
            <a:ext cx="624467" cy="624467"/>
          </a:xfrm>
          <a:prstGeom prst="rect">
            <a:avLst/>
          </a:prstGeom>
          <a:noFill/>
          <a:ln>
            <a:noFill/>
          </a:ln>
        </p:spPr>
      </p:pic>
      <p:cxnSp>
        <p:nvCxnSpPr>
          <p:cNvPr id="49" name="Google Shape;142;p18">
            <a:extLst>
              <a:ext uri="{FF2B5EF4-FFF2-40B4-BE49-F238E27FC236}">
                <a16:creationId xmlns:a16="http://schemas.microsoft.com/office/drawing/2014/main" id="{A4C9132F-E177-47E5-AAF2-BD4CC84917EB}"/>
              </a:ext>
            </a:extLst>
          </p:cNvPr>
          <p:cNvCxnSpPr/>
          <p:nvPr/>
        </p:nvCxnSpPr>
        <p:spPr>
          <a:xfrm>
            <a:off x="5266217" y="4749832"/>
            <a:ext cx="1315844" cy="0"/>
          </a:xfrm>
          <a:prstGeom prst="straightConnector1">
            <a:avLst/>
          </a:prstGeom>
          <a:noFill/>
          <a:ln w="25400" cap="flat" cmpd="sng">
            <a:solidFill>
              <a:schemeClr val="dk1"/>
            </a:solidFill>
            <a:prstDash val="solid"/>
            <a:miter lim="800000"/>
            <a:headEnd type="none" w="sm" len="sm"/>
            <a:tailEnd type="triangle" w="med" len="med"/>
          </a:ln>
        </p:spPr>
      </p:cxnSp>
      <p:cxnSp>
        <p:nvCxnSpPr>
          <p:cNvPr id="50" name="Google Shape;143;p18">
            <a:extLst>
              <a:ext uri="{FF2B5EF4-FFF2-40B4-BE49-F238E27FC236}">
                <a16:creationId xmlns:a16="http://schemas.microsoft.com/office/drawing/2014/main" id="{2D7117B5-BDF2-4162-A898-E6644D58C62B}"/>
              </a:ext>
            </a:extLst>
          </p:cNvPr>
          <p:cNvCxnSpPr/>
          <p:nvPr/>
        </p:nvCxnSpPr>
        <p:spPr>
          <a:xfrm rot="10800000">
            <a:off x="5266217" y="4278945"/>
            <a:ext cx="1315844" cy="0"/>
          </a:xfrm>
          <a:prstGeom prst="straightConnector1">
            <a:avLst/>
          </a:prstGeom>
          <a:noFill/>
          <a:ln w="25400" cap="flat" cmpd="sng">
            <a:solidFill>
              <a:schemeClr val="dk1"/>
            </a:solidFill>
            <a:prstDash val="solid"/>
            <a:miter lim="800000"/>
            <a:headEnd type="none" w="sm" len="sm"/>
            <a:tailEnd type="triangle" w="med" len="med"/>
          </a:ln>
        </p:spPr>
      </p:cxnSp>
      <p:sp>
        <p:nvSpPr>
          <p:cNvPr id="51" name="Google Shape;144;p18">
            <a:extLst>
              <a:ext uri="{FF2B5EF4-FFF2-40B4-BE49-F238E27FC236}">
                <a16:creationId xmlns:a16="http://schemas.microsoft.com/office/drawing/2014/main" id="{10BFCB6A-C268-46EC-ABE2-52CECCC6C9B0}"/>
              </a:ext>
            </a:extLst>
          </p:cNvPr>
          <p:cNvSpPr txBox="1"/>
          <p:nvPr/>
        </p:nvSpPr>
        <p:spPr>
          <a:xfrm>
            <a:off x="5350955" y="3910232"/>
            <a:ext cx="1188133"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 interest</a:t>
            </a:r>
            <a:endParaRPr dirty="0"/>
          </a:p>
        </p:txBody>
      </p:sp>
      <p:sp>
        <p:nvSpPr>
          <p:cNvPr id="52" name="Google Shape;145;p18">
            <a:extLst>
              <a:ext uri="{FF2B5EF4-FFF2-40B4-BE49-F238E27FC236}">
                <a16:creationId xmlns:a16="http://schemas.microsoft.com/office/drawing/2014/main" id="{9D9160F0-4D57-416F-B234-5C877E2D3B3C}"/>
              </a:ext>
            </a:extLst>
          </p:cNvPr>
          <p:cNvSpPr txBox="1"/>
          <p:nvPr/>
        </p:nvSpPr>
        <p:spPr>
          <a:xfrm>
            <a:off x="5362932" y="4421206"/>
            <a:ext cx="1127507"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 interest</a:t>
            </a:r>
            <a:endParaRPr dirty="0"/>
          </a:p>
        </p:txBody>
      </p:sp>
      <p:sp>
        <p:nvSpPr>
          <p:cNvPr id="53" name="Google Shape;146;p18">
            <a:extLst>
              <a:ext uri="{FF2B5EF4-FFF2-40B4-BE49-F238E27FC236}">
                <a16:creationId xmlns:a16="http://schemas.microsoft.com/office/drawing/2014/main" id="{FDD5E9FD-6244-481F-BF6A-B250B9F84F60}"/>
              </a:ext>
            </a:extLst>
          </p:cNvPr>
          <p:cNvSpPr txBox="1"/>
          <p:nvPr/>
        </p:nvSpPr>
        <p:spPr>
          <a:xfrm>
            <a:off x="1644861" y="4156725"/>
            <a:ext cx="1994260" cy="92333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b="1" dirty="0">
                <a:solidFill>
                  <a:schemeClr val="dk1"/>
                </a:solidFill>
                <a:latin typeface="Arial"/>
                <a:ea typeface="Arial"/>
                <a:cs typeface="Arial"/>
                <a:sym typeface="Arial"/>
              </a:rPr>
              <a:t>REGULAR FUTURE PAYMENTS</a:t>
            </a:r>
            <a:endParaRPr dirty="0"/>
          </a:p>
        </p:txBody>
      </p:sp>
      <p:pic>
        <p:nvPicPr>
          <p:cNvPr id="54" name="Google Shape;147;p18" descr="Building">
            <a:extLst>
              <a:ext uri="{FF2B5EF4-FFF2-40B4-BE49-F238E27FC236}">
                <a16:creationId xmlns:a16="http://schemas.microsoft.com/office/drawing/2014/main" id="{D386A9F1-7E06-4B16-B499-658094048924}"/>
              </a:ext>
            </a:extLst>
          </p:cNvPr>
          <p:cNvPicPr preferRelativeResize="0"/>
          <p:nvPr/>
        </p:nvPicPr>
        <p:blipFill rotWithShape="1">
          <a:blip r:embed="rId3">
            <a:alphaModFix/>
          </a:blip>
          <a:srcRect/>
          <a:stretch/>
        </p:blipFill>
        <p:spPr>
          <a:xfrm>
            <a:off x="4206939" y="5337786"/>
            <a:ext cx="1292808" cy="1292808"/>
          </a:xfrm>
          <a:prstGeom prst="rect">
            <a:avLst/>
          </a:prstGeom>
          <a:noFill/>
          <a:ln>
            <a:noFill/>
          </a:ln>
        </p:spPr>
      </p:pic>
      <p:pic>
        <p:nvPicPr>
          <p:cNvPr id="55" name="Google Shape;148;p18" descr="Building">
            <a:extLst>
              <a:ext uri="{FF2B5EF4-FFF2-40B4-BE49-F238E27FC236}">
                <a16:creationId xmlns:a16="http://schemas.microsoft.com/office/drawing/2014/main" id="{4F6407DF-8D82-4CE0-9595-255B7CA7079E}"/>
              </a:ext>
            </a:extLst>
          </p:cNvPr>
          <p:cNvPicPr preferRelativeResize="0"/>
          <p:nvPr/>
        </p:nvPicPr>
        <p:blipFill rotWithShape="1">
          <a:blip r:embed="rId4">
            <a:alphaModFix/>
          </a:blip>
          <a:srcRect/>
          <a:stretch/>
        </p:blipFill>
        <p:spPr>
          <a:xfrm>
            <a:off x="6346280" y="5337786"/>
            <a:ext cx="1292808" cy="1292808"/>
          </a:xfrm>
          <a:prstGeom prst="rect">
            <a:avLst/>
          </a:prstGeom>
          <a:noFill/>
          <a:ln>
            <a:noFill/>
          </a:ln>
        </p:spPr>
      </p:pic>
      <p:pic>
        <p:nvPicPr>
          <p:cNvPr id="56" name="Google Shape;149;p18" descr="Money">
            <a:extLst>
              <a:ext uri="{FF2B5EF4-FFF2-40B4-BE49-F238E27FC236}">
                <a16:creationId xmlns:a16="http://schemas.microsoft.com/office/drawing/2014/main" id="{BADEFC0A-4A2B-4AFC-9F5A-F64826E00EB1}"/>
              </a:ext>
            </a:extLst>
          </p:cNvPr>
          <p:cNvPicPr preferRelativeResize="0"/>
          <p:nvPr/>
        </p:nvPicPr>
        <p:blipFill rotWithShape="1">
          <a:blip r:embed="rId5">
            <a:alphaModFix/>
          </a:blip>
          <a:srcRect/>
          <a:stretch/>
        </p:blipFill>
        <p:spPr>
          <a:xfrm rot="-1011629">
            <a:off x="3774588" y="5896980"/>
            <a:ext cx="624467" cy="624467"/>
          </a:xfrm>
          <a:prstGeom prst="rect">
            <a:avLst/>
          </a:prstGeom>
          <a:noFill/>
          <a:ln>
            <a:noFill/>
          </a:ln>
        </p:spPr>
      </p:pic>
      <p:pic>
        <p:nvPicPr>
          <p:cNvPr id="72" name="Google Shape;150;p18" descr="Coins">
            <a:extLst>
              <a:ext uri="{FF2B5EF4-FFF2-40B4-BE49-F238E27FC236}">
                <a16:creationId xmlns:a16="http://schemas.microsoft.com/office/drawing/2014/main" id="{9223CA29-B3EA-4B7F-A886-048630B0FADC}"/>
              </a:ext>
            </a:extLst>
          </p:cNvPr>
          <p:cNvPicPr preferRelativeResize="0"/>
          <p:nvPr/>
        </p:nvPicPr>
        <p:blipFill rotWithShape="1">
          <a:blip r:embed="rId6">
            <a:alphaModFix/>
          </a:blip>
          <a:srcRect/>
          <a:stretch/>
        </p:blipFill>
        <p:spPr>
          <a:xfrm>
            <a:off x="7461504" y="5947666"/>
            <a:ext cx="624467" cy="624467"/>
          </a:xfrm>
          <a:prstGeom prst="rect">
            <a:avLst/>
          </a:prstGeom>
          <a:noFill/>
          <a:ln>
            <a:noFill/>
          </a:ln>
        </p:spPr>
      </p:pic>
      <p:sp>
        <p:nvSpPr>
          <p:cNvPr id="73" name="Google Shape;151;p18">
            <a:extLst>
              <a:ext uri="{FF2B5EF4-FFF2-40B4-BE49-F238E27FC236}">
                <a16:creationId xmlns:a16="http://schemas.microsoft.com/office/drawing/2014/main" id="{08CDD28D-21FE-4BBF-9D73-46E12923B153}"/>
              </a:ext>
            </a:extLst>
          </p:cNvPr>
          <p:cNvSpPr txBox="1"/>
          <p:nvPr/>
        </p:nvSpPr>
        <p:spPr>
          <a:xfrm>
            <a:off x="1713213" y="5624879"/>
            <a:ext cx="1994259" cy="646331"/>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b="1" dirty="0">
                <a:solidFill>
                  <a:schemeClr val="dk1"/>
                </a:solidFill>
                <a:latin typeface="Arial"/>
                <a:ea typeface="Arial"/>
                <a:cs typeface="Arial"/>
                <a:sym typeface="Arial"/>
              </a:rPr>
              <a:t>CONTRACT MATURITY</a:t>
            </a:r>
            <a:endParaRPr dirty="0"/>
          </a:p>
        </p:txBody>
      </p:sp>
      <p:cxnSp>
        <p:nvCxnSpPr>
          <p:cNvPr id="74" name="Google Shape;152;p18">
            <a:extLst>
              <a:ext uri="{FF2B5EF4-FFF2-40B4-BE49-F238E27FC236}">
                <a16:creationId xmlns:a16="http://schemas.microsoft.com/office/drawing/2014/main" id="{ABBB2410-17D8-4587-9A76-83B6C8A4AE80}"/>
              </a:ext>
            </a:extLst>
          </p:cNvPr>
          <p:cNvCxnSpPr/>
          <p:nvPr/>
        </p:nvCxnSpPr>
        <p:spPr>
          <a:xfrm>
            <a:off x="5254117" y="6196151"/>
            <a:ext cx="1315844" cy="0"/>
          </a:xfrm>
          <a:prstGeom prst="straightConnector1">
            <a:avLst/>
          </a:prstGeom>
          <a:noFill/>
          <a:ln w="25400" cap="flat" cmpd="sng">
            <a:solidFill>
              <a:schemeClr val="dk1"/>
            </a:solidFill>
            <a:prstDash val="solid"/>
            <a:miter lim="800000"/>
            <a:headEnd type="triangle" w="med" len="med"/>
            <a:tailEnd type="none" w="sm" len="sm"/>
          </a:ln>
        </p:spPr>
      </p:cxnSp>
      <p:cxnSp>
        <p:nvCxnSpPr>
          <p:cNvPr id="75" name="Google Shape;153;p18">
            <a:extLst>
              <a:ext uri="{FF2B5EF4-FFF2-40B4-BE49-F238E27FC236}">
                <a16:creationId xmlns:a16="http://schemas.microsoft.com/office/drawing/2014/main" id="{4FF630B0-B419-470E-9F87-48DB9DB8BF70}"/>
              </a:ext>
            </a:extLst>
          </p:cNvPr>
          <p:cNvCxnSpPr/>
          <p:nvPr/>
        </p:nvCxnSpPr>
        <p:spPr>
          <a:xfrm rot="10800000">
            <a:off x="5254117" y="5725264"/>
            <a:ext cx="1315844" cy="0"/>
          </a:xfrm>
          <a:prstGeom prst="straightConnector1">
            <a:avLst/>
          </a:prstGeom>
          <a:noFill/>
          <a:ln w="25400" cap="flat" cmpd="sng">
            <a:solidFill>
              <a:schemeClr val="dk1"/>
            </a:solidFill>
            <a:prstDash val="solid"/>
            <a:miter lim="800000"/>
            <a:headEnd type="triangle" w="med" len="med"/>
            <a:tailEnd type="none" w="sm" len="sm"/>
          </a:ln>
        </p:spPr>
      </p:cxnSp>
      <p:sp>
        <p:nvSpPr>
          <p:cNvPr id="76" name="Google Shape;154;p18">
            <a:extLst>
              <a:ext uri="{FF2B5EF4-FFF2-40B4-BE49-F238E27FC236}">
                <a16:creationId xmlns:a16="http://schemas.microsoft.com/office/drawing/2014/main" id="{113EB73C-D80D-4F4E-876B-613AD5BCC19F}"/>
              </a:ext>
            </a:extLst>
          </p:cNvPr>
          <p:cNvSpPr txBox="1"/>
          <p:nvPr/>
        </p:nvSpPr>
        <p:spPr>
          <a:xfrm>
            <a:off x="5530441" y="5360064"/>
            <a:ext cx="709568" cy="369332"/>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$1m</a:t>
            </a:r>
            <a:endParaRPr dirty="0"/>
          </a:p>
        </p:txBody>
      </p:sp>
      <p:sp>
        <p:nvSpPr>
          <p:cNvPr id="77" name="Google Shape;155;p18">
            <a:extLst>
              <a:ext uri="{FF2B5EF4-FFF2-40B4-BE49-F238E27FC236}">
                <a16:creationId xmlns:a16="http://schemas.microsoft.com/office/drawing/2014/main" id="{C60049C3-CF50-444D-BA39-8F59007EACE9}"/>
              </a:ext>
            </a:extLst>
          </p:cNvPr>
          <p:cNvSpPr/>
          <p:nvPr/>
        </p:nvSpPr>
        <p:spPr>
          <a:xfrm>
            <a:off x="8293926" y="2262386"/>
            <a:ext cx="1906859" cy="847492"/>
          </a:xfrm>
          <a:prstGeom prst="wedgeRoundRectCallout">
            <a:avLst>
              <a:gd name="adj1" fmla="val -90424"/>
              <a:gd name="adj2" fmla="val 19079"/>
              <a:gd name="adj3"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Principal exchange</a:t>
            </a:r>
            <a:endParaRPr dirty="0"/>
          </a:p>
        </p:txBody>
      </p:sp>
      <p:sp>
        <p:nvSpPr>
          <p:cNvPr id="78" name="Google Shape;156;p18">
            <a:extLst>
              <a:ext uri="{FF2B5EF4-FFF2-40B4-BE49-F238E27FC236}">
                <a16:creationId xmlns:a16="http://schemas.microsoft.com/office/drawing/2014/main" id="{B9BF0260-1FA5-41FB-A48A-BCA7AC88A7E6}"/>
              </a:ext>
            </a:extLst>
          </p:cNvPr>
          <p:cNvSpPr/>
          <p:nvPr/>
        </p:nvSpPr>
        <p:spPr>
          <a:xfrm>
            <a:off x="8293926" y="3770898"/>
            <a:ext cx="3146503" cy="847492"/>
          </a:xfrm>
          <a:prstGeom prst="wedgeRoundRectCallout">
            <a:avLst>
              <a:gd name="adj1" fmla="val -75539"/>
              <a:gd name="adj2" fmla="val 12500"/>
              <a:gd name="adj3"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dirty="0">
                <a:solidFill>
                  <a:schemeClr val="dk1"/>
                </a:solidFill>
                <a:latin typeface="Arial"/>
                <a:ea typeface="Arial"/>
                <a:cs typeface="Arial"/>
                <a:sym typeface="Arial"/>
              </a:rPr>
              <a:t>Interest payments – floating, linked to interest rates </a:t>
            </a:r>
            <a:endParaRPr lang="en-US" dirty="0"/>
          </a:p>
        </p:txBody>
      </p:sp>
      <p:sp>
        <p:nvSpPr>
          <p:cNvPr id="79" name="Google Shape;157;p18">
            <a:extLst>
              <a:ext uri="{FF2B5EF4-FFF2-40B4-BE49-F238E27FC236}">
                <a16:creationId xmlns:a16="http://schemas.microsoft.com/office/drawing/2014/main" id="{E63C5AE7-9E5D-4038-8D2C-F7D866F6553F}"/>
              </a:ext>
            </a:extLst>
          </p:cNvPr>
          <p:cNvSpPr/>
          <p:nvPr/>
        </p:nvSpPr>
        <p:spPr>
          <a:xfrm>
            <a:off x="8291268" y="5362445"/>
            <a:ext cx="1906859" cy="847492"/>
          </a:xfrm>
          <a:prstGeom prst="wedgeRoundRectCallout">
            <a:avLst>
              <a:gd name="adj1" fmla="val -90424"/>
              <a:gd name="adj2" fmla="val 19079"/>
              <a:gd name="adj3"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GB" sz="1800" dirty="0">
                <a:solidFill>
                  <a:schemeClr val="dk1"/>
                </a:solidFill>
                <a:latin typeface="Arial"/>
                <a:ea typeface="Arial"/>
                <a:cs typeface="Arial"/>
                <a:sym typeface="Arial"/>
              </a:rPr>
              <a:t>Return of principal</a:t>
            </a:r>
            <a:endParaRPr lang="en-GB" dirty="0"/>
          </a:p>
        </p:txBody>
      </p:sp>
      <p:sp>
        <p:nvSpPr>
          <p:cNvPr id="80" name="Google Shape;158;p18">
            <a:extLst>
              <a:ext uri="{FF2B5EF4-FFF2-40B4-BE49-F238E27FC236}">
                <a16:creationId xmlns:a16="http://schemas.microsoft.com/office/drawing/2014/main" id="{3D3EEAB8-9F50-47A7-8131-799ABF5AF42C}"/>
              </a:ext>
            </a:extLst>
          </p:cNvPr>
          <p:cNvSpPr txBox="1"/>
          <p:nvPr/>
        </p:nvSpPr>
        <p:spPr>
          <a:xfrm>
            <a:off x="389033" y="2642300"/>
            <a:ext cx="2114681" cy="707886"/>
          </a:xfrm>
          <a:prstGeom prst="rect">
            <a:avLst/>
          </a:prstGeom>
          <a:no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r>
              <a:rPr lang="en-GB" sz="2000" dirty="0">
                <a:solidFill>
                  <a:schemeClr val="dk1"/>
                </a:solidFill>
                <a:latin typeface="Arial"/>
                <a:ea typeface="Arial"/>
                <a:cs typeface="Arial"/>
                <a:sym typeface="Arial"/>
              </a:rPr>
              <a:t>Spot Rate</a:t>
            </a:r>
            <a:endParaRPr dirty="0"/>
          </a:p>
          <a:p>
            <a:pPr marL="0" marR="0" lvl="0" indent="0" algn="ctr" rtl="0">
              <a:spcBef>
                <a:spcPts val="0"/>
              </a:spcBef>
              <a:spcAft>
                <a:spcPts val="0"/>
              </a:spcAft>
              <a:buNone/>
            </a:pPr>
            <a:r>
              <a:rPr lang="en-GB" sz="2000" dirty="0">
                <a:solidFill>
                  <a:schemeClr val="dk1"/>
                </a:solidFill>
                <a:latin typeface="Arial"/>
                <a:ea typeface="Arial"/>
                <a:cs typeface="Arial"/>
                <a:sym typeface="Arial"/>
              </a:rPr>
              <a:t>GBP/USD : 1.25</a:t>
            </a:r>
            <a:endParaRPr dirty="0"/>
          </a:p>
        </p:txBody>
      </p:sp>
    </p:spTree>
    <p:extLst>
      <p:ext uri="{BB962C8B-B14F-4D97-AF65-F5344CB8AC3E}">
        <p14:creationId xmlns:p14="http://schemas.microsoft.com/office/powerpoint/2010/main" val="3468850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Placeholder 2">
            <a:extLst>
              <a:ext uri="{FF2B5EF4-FFF2-40B4-BE49-F238E27FC236}">
                <a16:creationId xmlns:a16="http://schemas.microsoft.com/office/drawing/2014/main" id="{D829D20C-3B4C-4E6E-928A-42938821F560}"/>
              </a:ext>
            </a:extLst>
          </p:cNvPr>
          <p:cNvSpPr txBox="1">
            <a:spLocks/>
          </p:cNvSpPr>
          <p:nvPr/>
        </p:nvSpPr>
        <p:spPr>
          <a:xfrm>
            <a:off x="720727" y="1263156"/>
            <a:ext cx="10413101" cy="4870353"/>
          </a:xfrm>
          <a:prstGeom prst="rect">
            <a:avLst/>
          </a:prstGeom>
        </p:spPr>
        <p:txBody>
          <a:bodyPr lIns="0" tIns="0" rIns="0" bIns="0"/>
          <a:lstStyle>
            <a:defPPr marR="0" lvl="0" algn="l" rtl="0">
              <a:lnSpc>
                <a:spcPct val="100000"/>
              </a:lnSpc>
              <a:spcBef>
                <a:spcPts val="0"/>
              </a:spcBef>
              <a:spcAft>
                <a:spcPts val="0"/>
              </a:spcAft>
            </a:defPPr>
            <a:lvl1pPr marL="0" marR="0" lvl="0" indent="0" algn="l" rtl="0">
              <a:lnSpc>
                <a:spcPct val="100000"/>
              </a:lnSpc>
              <a:spcBef>
                <a:spcPts val="0"/>
              </a:spcBef>
              <a:spcAft>
                <a:spcPts val="817"/>
              </a:spcAft>
              <a:buClr>
                <a:srgbClr val="000000"/>
              </a:buClr>
              <a:buFont typeface="Arial"/>
              <a:buNone/>
              <a:defRPr sz="1500" b="0" i="0" u="none" strike="noStrike" cap="none">
                <a:solidFill>
                  <a:srgbClr val="02145E"/>
                </a:solidFill>
                <a:latin typeface="Axiforma" pitchFamily="2" charset="77"/>
                <a:ea typeface="Arial"/>
                <a:cs typeface="Arial"/>
                <a:sym typeface="Arial"/>
              </a:defRPr>
            </a:lvl1pPr>
            <a:lvl2pPr marL="0" marR="0" lvl="1" indent="0" algn="l" rtl="0">
              <a:lnSpc>
                <a:spcPct val="100000"/>
              </a:lnSpc>
              <a:spcBef>
                <a:spcPts val="0"/>
              </a:spcBef>
              <a:spcAft>
                <a:spcPts val="408"/>
              </a:spcAft>
              <a:buClr>
                <a:srgbClr val="000000"/>
              </a:buClr>
              <a:buFont typeface="Arial"/>
              <a:buNone/>
              <a:defRPr sz="817" b="0" i="0" u="none" strike="noStrike" cap="none">
                <a:solidFill>
                  <a:srgbClr val="000000"/>
                </a:solidFill>
                <a:latin typeface="Raleway" panose="020B0003030101060003" pitchFamily="34" charset="0"/>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Raleway" panose="020B0003030101060003" pitchFamily="34" charset="0"/>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spcAft>
                <a:spcPts val="1089"/>
              </a:spcAft>
              <a:defRPr/>
            </a:pPr>
            <a:r>
              <a:rPr lang="en-US" sz="2000" dirty="0"/>
              <a:t>There are subtle differences between the two types of swaps:</a:t>
            </a:r>
          </a:p>
          <a:p>
            <a:pPr defTabSz="1219170">
              <a:spcAft>
                <a:spcPts val="1089"/>
              </a:spcAft>
              <a:defRPr/>
            </a:pPr>
            <a:endParaRPr lang="en-US" sz="2000" b="1"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a:p>
            <a:pPr defTabSz="1219170">
              <a:spcAft>
                <a:spcPts val="1089"/>
              </a:spcAft>
              <a:defRPr/>
            </a:pPr>
            <a:endParaRPr lang="en-GB" sz="2000" dirty="0"/>
          </a:p>
        </p:txBody>
      </p:sp>
      <p:sp>
        <p:nvSpPr>
          <p:cNvPr id="34" name="Text Placeholder 3">
            <a:extLst>
              <a:ext uri="{FF2B5EF4-FFF2-40B4-BE49-F238E27FC236}">
                <a16:creationId xmlns:a16="http://schemas.microsoft.com/office/drawing/2014/main" id="{56CEBF27-37DE-4455-9751-5C32A65FED50}"/>
              </a:ext>
            </a:extLst>
          </p:cNvPr>
          <p:cNvSpPr txBox="1">
            <a:spLocks/>
          </p:cNvSpPr>
          <p:nvPr/>
        </p:nvSpPr>
        <p:spPr>
          <a:xfrm>
            <a:off x="720726" y="724493"/>
            <a:ext cx="7972425" cy="901108"/>
          </a:xfrm>
          <a:prstGeom prst="rect">
            <a:avLst/>
          </a:prstGeom>
        </p:spPr>
        <p:txBody>
          <a:bodyPr lIns="0" tIns="0" rIns="0" bIns="0" anchor="t" anchorCtr="0"/>
          <a:lstStyle>
            <a:defPPr marR="0" lvl="0" algn="l" rtl="0">
              <a:lnSpc>
                <a:spcPct val="100000"/>
              </a:lnSpc>
              <a:spcBef>
                <a:spcPts val="0"/>
              </a:spcBef>
              <a:spcAft>
                <a:spcPts val="0"/>
              </a:spcAft>
            </a:defPPr>
            <a:lvl1pPr marL="0" marR="0" lvl="0" indent="0" algn="l" rtl="0">
              <a:lnSpc>
                <a:spcPct val="100000"/>
              </a:lnSpc>
              <a:spcBef>
                <a:spcPts val="0"/>
              </a:spcBef>
              <a:spcAft>
                <a:spcPts val="1225"/>
              </a:spcAft>
              <a:buClr>
                <a:srgbClr val="000000"/>
              </a:buClr>
              <a:buFont typeface="Arial"/>
              <a:buNone/>
              <a:defRPr sz="2400" b="1" i="0" u="none" strike="noStrike" cap="none">
                <a:solidFill>
                  <a:srgbClr val="02145E"/>
                </a:solidFill>
                <a:latin typeface="Axiforma" pitchFamily="2" charset="77"/>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defTabSz="1219170">
              <a:spcAft>
                <a:spcPts val="1633"/>
              </a:spcAft>
              <a:defRPr/>
            </a:pPr>
            <a:r>
              <a:rPr lang="en-GB" dirty="0"/>
              <a:t>Difference between FX and Currency Swaps</a:t>
            </a:r>
          </a:p>
        </p:txBody>
      </p:sp>
      <p:sp>
        <p:nvSpPr>
          <p:cNvPr id="57" name="Text Placeholder 1">
            <a:hlinkClick r:id="rId3"/>
            <a:extLst>
              <a:ext uri="{FF2B5EF4-FFF2-40B4-BE49-F238E27FC236}">
                <a16:creationId xmlns:a16="http://schemas.microsoft.com/office/drawing/2014/main" id="{EE645A4D-F158-4D51-87B4-26FBD66FCBE5}"/>
              </a:ext>
            </a:extLst>
          </p:cNvPr>
          <p:cNvSpPr txBox="1">
            <a:spLocks/>
          </p:cNvSpPr>
          <p:nvPr/>
        </p:nvSpPr>
        <p:spPr>
          <a:xfrm>
            <a:off x="618779" y="1961222"/>
            <a:ext cx="2743200" cy="2194560"/>
          </a:xfrm>
          <a:prstGeom prst="roundRect">
            <a:avLst/>
          </a:prstGeom>
          <a:solidFill>
            <a:schemeClr val="accent2"/>
          </a:solidFill>
        </p:spPr>
        <p:txBody>
          <a:bodyPr lIns="144000" tIns="144000" rIns="144000" bIns="180000" anchor="ctr">
            <a:noAutofit/>
          </a:bodyPr>
          <a:lstStyle>
            <a:lvl1pPr marL="0" indent="0" algn="l" defTabSz="457189" rtl="0" eaLnBrk="1" latinLnBrk="0" hangingPunct="1">
              <a:lnSpc>
                <a:spcPct val="100000"/>
              </a:lnSpc>
              <a:spcBef>
                <a:spcPts val="0"/>
              </a:spcBef>
              <a:spcAft>
                <a:spcPts val="1089"/>
              </a:spcAft>
              <a:buClr>
                <a:schemeClr val="accent1"/>
              </a:buClr>
              <a:buSzPct val="80000"/>
              <a:buFont typeface="Arial" panose="020B0604020202020204" pitchFamily="34" charset="0"/>
              <a:buNone/>
              <a:defRPr sz="2400" b="1" i="0" kern="1200">
                <a:solidFill>
                  <a:srgbClr val="00B2E3"/>
                </a:solidFill>
                <a:latin typeface="Axiforma" pitchFamily="2" charset="77"/>
                <a:ea typeface="+mn-ea"/>
                <a:cs typeface="+mn-cs"/>
              </a:defRPr>
            </a:lvl1pPr>
            <a:lvl2pPr marL="0" indent="0" algn="l" defTabSz="457189"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2971"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160"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349" indent="-228594" algn="l" defTabSz="457189"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537"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726"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8914"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103" indent="-228594" algn="l" defTabSz="457189"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78">
              <a:lnSpc>
                <a:spcPct val="130000"/>
              </a:lnSpc>
              <a:spcAft>
                <a:spcPts val="0"/>
              </a:spcAft>
              <a:buClr>
                <a:srgbClr val="00B2E3"/>
              </a:buClr>
              <a:defRPr/>
            </a:pPr>
            <a:r>
              <a:rPr lang="en-GB" sz="2133" dirty="0">
                <a:solidFill>
                  <a:srgbClr val="FFFFFF"/>
                </a:solidFill>
                <a:latin typeface="Axiforma SemiBold" pitchFamily="2" charset="77"/>
              </a:rPr>
              <a:t>FX Swap</a:t>
            </a:r>
          </a:p>
        </p:txBody>
      </p:sp>
      <p:sp>
        <p:nvSpPr>
          <p:cNvPr id="58" name="Text Placeholder 1">
            <a:hlinkClick r:id="rId4"/>
            <a:extLst>
              <a:ext uri="{FF2B5EF4-FFF2-40B4-BE49-F238E27FC236}">
                <a16:creationId xmlns:a16="http://schemas.microsoft.com/office/drawing/2014/main" id="{7A2E640C-4379-4A26-8E16-35947F24A565}"/>
              </a:ext>
            </a:extLst>
          </p:cNvPr>
          <p:cNvSpPr txBox="1">
            <a:spLocks/>
          </p:cNvSpPr>
          <p:nvPr/>
        </p:nvSpPr>
        <p:spPr>
          <a:xfrm>
            <a:off x="618779" y="4419600"/>
            <a:ext cx="2743200" cy="2194560"/>
          </a:xfrm>
          <a:prstGeom prst="roundRect">
            <a:avLst/>
          </a:prstGeom>
          <a:solidFill>
            <a:srgbClr val="00B2E3"/>
          </a:solidFill>
        </p:spPr>
        <p:txBody>
          <a:bodyPr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ctr" defTabSz="457189">
              <a:lnSpc>
                <a:spcPct val="130000"/>
              </a:lnSpc>
              <a:spcAft>
                <a:spcPts val="0"/>
              </a:spcAft>
              <a:buClr>
                <a:srgbClr val="00B2E3"/>
              </a:buClr>
              <a:defRPr/>
            </a:pPr>
            <a:r>
              <a:rPr lang="en-GB" sz="2133" dirty="0">
                <a:solidFill>
                  <a:srgbClr val="FFFFFF"/>
                </a:solidFill>
                <a:latin typeface="Axiforma SemiBold" pitchFamily="2" charset="77"/>
              </a:rPr>
              <a:t>Currency Swap</a:t>
            </a:r>
          </a:p>
        </p:txBody>
      </p:sp>
      <p:sp>
        <p:nvSpPr>
          <p:cNvPr id="59" name="Text Placeholder 1">
            <a:extLst>
              <a:ext uri="{FF2B5EF4-FFF2-40B4-BE49-F238E27FC236}">
                <a16:creationId xmlns:a16="http://schemas.microsoft.com/office/drawing/2014/main" id="{AF4D3EC6-A57C-4C06-AACD-6FDA867D757D}"/>
              </a:ext>
            </a:extLst>
          </p:cNvPr>
          <p:cNvSpPr txBox="1">
            <a:spLocks/>
          </p:cNvSpPr>
          <p:nvPr/>
        </p:nvSpPr>
        <p:spPr>
          <a:xfrm>
            <a:off x="3361979" y="1961222"/>
            <a:ext cx="7900381" cy="2194560"/>
          </a:xfrm>
          <a:prstGeom prst="roundRect">
            <a:avLst/>
          </a:prstGeom>
          <a:solidFill>
            <a:schemeClr val="bg1"/>
          </a:solidFill>
        </p:spPr>
        <p:txBody>
          <a:bodyPr wrap="square"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marR="0" lvl="0" indent="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None/>
              <a:tabLst/>
              <a:defRPr/>
            </a:pPr>
            <a:r>
              <a:rPr kumimoji="0" lang="en-GB" sz="1800" b="0" i="0" u="none" strike="noStrike" kern="1200" cap="none" spc="0" normalizeH="0" baseline="0" noProof="0" dirty="0">
                <a:ln>
                  <a:noFill/>
                </a:ln>
                <a:solidFill>
                  <a:srgbClr val="001261"/>
                </a:solidFill>
                <a:effectLst/>
                <a:uLnTx/>
                <a:uFillTx/>
                <a:latin typeface="Axiforma" panose="00000500000000000000" pitchFamily="50" charset="0"/>
                <a:sym typeface="Arial"/>
              </a:rPr>
              <a:t>No exchange of interest during the contract term</a:t>
            </a:r>
            <a:endParaRPr lang="en-GB" sz="1800" b="0" dirty="0">
              <a:solidFill>
                <a:srgbClr val="001261"/>
              </a:solidFill>
              <a:latin typeface="Axiforma" panose="00000500000000000000" pitchFamily="50" charset="0"/>
            </a:endParaRPr>
          </a:p>
          <a:p>
            <a:pPr marL="0" marR="0" lvl="0" indent="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None/>
              <a:tabLst/>
              <a:defRPr/>
            </a:pPr>
            <a:endParaRPr kumimoji="0" lang="en-GB" sz="1800" b="0" i="0" u="none" strike="noStrike" kern="1200" cap="none" spc="0" normalizeH="0" baseline="0" noProof="0" dirty="0">
              <a:ln>
                <a:noFill/>
              </a:ln>
              <a:solidFill>
                <a:srgbClr val="001261"/>
              </a:solidFill>
              <a:effectLst/>
              <a:uLnTx/>
              <a:uFillTx/>
              <a:latin typeface="Axiforma" panose="00000500000000000000" pitchFamily="50" charset="0"/>
              <a:sym typeface="Arial"/>
            </a:endParaRPr>
          </a:p>
          <a:p>
            <a:pPr marL="0" marR="0" lvl="0" indent="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None/>
              <a:tabLst/>
              <a:defRPr/>
            </a:pPr>
            <a:r>
              <a:rPr lang="en-GB" sz="1800" b="0" dirty="0">
                <a:solidFill>
                  <a:srgbClr val="001261"/>
                </a:solidFill>
                <a:latin typeface="Axiforma" panose="00000500000000000000" pitchFamily="50" charset="0"/>
              </a:rPr>
              <a:t>Differing amount of funds exchanged at the end of the contract</a:t>
            </a:r>
          </a:p>
          <a:p>
            <a:pPr marL="0" marR="0" lvl="0" indent="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None/>
              <a:tabLst/>
              <a:defRPr/>
            </a:pPr>
            <a:endParaRPr lang="en-GB" sz="1800" b="0" dirty="0">
              <a:solidFill>
                <a:srgbClr val="001261"/>
              </a:solidFill>
              <a:latin typeface="Axiforma" panose="00000500000000000000" pitchFamily="50" charset="0"/>
            </a:endParaRPr>
          </a:p>
          <a:p>
            <a:pPr marL="0" marR="0" lvl="0" indent="0" algn="l" defTabSz="457200" rtl="0" eaLnBrk="1" fontAlgn="auto" latinLnBrk="0" hangingPunct="1">
              <a:lnSpc>
                <a:spcPct val="130000"/>
              </a:lnSpc>
              <a:spcBef>
                <a:spcPts val="0"/>
              </a:spcBef>
              <a:spcAft>
                <a:spcPts val="0"/>
              </a:spcAft>
              <a:buClr>
                <a:srgbClr val="00B2E3"/>
              </a:buClr>
              <a:buSzPct val="80000"/>
              <a:buFont typeface="Arial" panose="020B0604020202020204" pitchFamily="34" charset="0"/>
              <a:buNone/>
              <a:tabLst/>
              <a:defRPr/>
            </a:pPr>
            <a:r>
              <a:rPr lang="en-GB" sz="1800" b="0" dirty="0">
                <a:solidFill>
                  <a:srgbClr val="001261"/>
                </a:solidFill>
                <a:latin typeface="Axiforma" panose="00000500000000000000" pitchFamily="50" charset="0"/>
              </a:rPr>
              <a:t>Typically used to offset exchange rate risk </a:t>
            </a:r>
            <a:endParaRPr kumimoji="0" lang="en-GB" sz="1800" b="0" i="0" u="none" strike="noStrike" kern="1200" cap="none" spc="0" normalizeH="0" baseline="0" noProof="0" dirty="0">
              <a:ln>
                <a:noFill/>
              </a:ln>
              <a:solidFill>
                <a:srgbClr val="001261"/>
              </a:solidFill>
              <a:effectLst/>
              <a:uLnTx/>
              <a:uFillTx/>
              <a:latin typeface="Axiforma" panose="00000500000000000000" pitchFamily="50" charset="0"/>
              <a:sym typeface="Arial"/>
            </a:endParaRPr>
          </a:p>
        </p:txBody>
      </p:sp>
      <p:sp>
        <p:nvSpPr>
          <p:cNvPr id="60" name="Text Placeholder 1">
            <a:extLst>
              <a:ext uri="{FF2B5EF4-FFF2-40B4-BE49-F238E27FC236}">
                <a16:creationId xmlns:a16="http://schemas.microsoft.com/office/drawing/2014/main" id="{7225D9E9-30F2-44AF-9084-DCED76E9131C}"/>
              </a:ext>
            </a:extLst>
          </p:cNvPr>
          <p:cNvSpPr txBox="1">
            <a:spLocks/>
          </p:cNvSpPr>
          <p:nvPr/>
        </p:nvSpPr>
        <p:spPr>
          <a:xfrm>
            <a:off x="3361978" y="4419600"/>
            <a:ext cx="7900381" cy="2194560"/>
          </a:xfrm>
          <a:prstGeom prst="roundRect">
            <a:avLst/>
          </a:prstGeom>
          <a:solidFill>
            <a:schemeClr val="bg1"/>
          </a:solidFill>
        </p:spPr>
        <p:txBody>
          <a:bodyPr wrap="square" lIns="144000" tIns="144000" rIns="144000" bIns="180000" anchor="ctr">
            <a:noAutofit/>
          </a:bodyPr>
          <a:lstStyle>
            <a:lvl1pPr marL="0" indent="0" algn="l" defTabSz="457200" rtl="0" eaLnBrk="1" latinLnBrk="0" hangingPunct="1">
              <a:lnSpc>
                <a:spcPct val="100000"/>
              </a:lnSpc>
              <a:spcBef>
                <a:spcPts val="0"/>
              </a:spcBef>
              <a:spcAft>
                <a:spcPts val="1089"/>
              </a:spcAft>
              <a:buClr>
                <a:schemeClr val="accent1"/>
              </a:buClr>
              <a:buSzPct val="80000"/>
              <a:buFont typeface="Arial" panose="020B0604020202020204" pitchFamily="34" charset="0"/>
              <a:buNone/>
              <a:defRPr sz="2800" b="1" i="0" kern="1200">
                <a:solidFill>
                  <a:srgbClr val="00BDD5"/>
                </a:solidFill>
                <a:latin typeface="Axiforma" pitchFamily="2" charset="77"/>
                <a:ea typeface="+mn-ea"/>
                <a:cs typeface="+mn-cs"/>
              </a:defRPr>
            </a:lvl1pPr>
            <a:lvl2pPr marL="0" indent="0" algn="l" defTabSz="457200" rtl="0" eaLnBrk="1" latinLnBrk="0" hangingPunct="1">
              <a:lnSpc>
                <a:spcPct val="100000"/>
              </a:lnSpc>
              <a:spcBef>
                <a:spcPts val="0"/>
              </a:spcBef>
              <a:spcAft>
                <a:spcPts val="544"/>
              </a:spcAft>
              <a:buClr>
                <a:schemeClr val="accent1"/>
              </a:buClr>
              <a:buSzPct val="80000"/>
              <a:buFont typeface="Arial" panose="020B0604020202020204" pitchFamily="34" charset="0"/>
              <a:buNone/>
              <a:defRPr sz="1089" b="0" i="0" kern="1200">
                <a:solidFill>
                  <a:schemeClr val="tx1">
                    <a:lumMod val="75000"/>
                    <a:lumOff val="25000"/>
                  </a:schemeClr>
                </a:solidFill>
                <a:latin typeface="Raleway" panose="020B0003030101060003" pitchFamily="34" charset="0"/>
                <a:ea typeface="+mn-ea"/>
                <a:cs typeface="+mn-cs"/>
              </a:defRPr>
            </a:lvl2pPr>
            <a:lvl3pPr marL="11430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400" b="0" i="0" kern="1200">
                <a:solidFill>
                  <a:schemeClr val="tx1">
                    <a:lumMod val="75000"/>
                    <a:lumOff val="25000"/>
                  </a:schemeClr>
                </a:solidFill>
                <a:latin typeface="Raleway" panose="020B0003030101060003" pitchFamily="34" charset="0"/>
                <a:ea typeface="+mn-ea"/>
                <a:cs typeface="+mn-cs"/>
              </a:defRPr>
            </a:lvl3pPr>
            <a:lvl4pPr marL="16002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4pPr>
            <a:lvl5pPr marL="2057400" indent="-228600" algn="l" defTabSz="457200" rtl="0" eaLnBrk="1" latinLnBrk="0" hangingPunct="1">
              <a:spcBef>
                <a:spcPts val="1000"/>
              </a:spcBef>
              <a:spcAft>
                <a:spcPts val="0"/>
              </a:spcAft>
              <a:buClr>
                <a:schemeClr val="accent1"/>
              </a:buClr>
              <a:buSzPct val="80000"/>
              <a:buFont typeface="Arial" panose="020B0604020202020204" pitchFamily="34" charset="0"/>
              <a:buChar char="•"/>
              <a:defRPr sz="1200" b="0" i="0" kern="1200">
                <a:solidFill>
                  <a:schemeClr val="tx1">
                    <a:lumMod val="75000"/>
                    <a:lumOff val="25000"/>
                  </a:schemeClr>
                </a:solidFill>
                <a:latin typeface="Raleway" panose="020B0003030101060003" pitchFamily="34" charset="0"/>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R="0" lvl="0" algn="l" defTabSz="457200" rtl="0" eaLnBrk="1" fontAlgn="auto" latinLnBrk="0" hangingPunct="1">
              <a:lnSpc>
                <a:spcPct val="130000"/>
              </a:lnSpc>
              <a:spcBef>
                <a:spcPts val="0"/>
              </a:spcBef>
              <a:spcAft>
                <a:spcPts val="0"/>
              </a:spcAft>
              <a:buClr>
                <a:srgbClr val="00B2E3"/>
              </a:buClr>
              <a:buSzPct val="80000"/>
              <a:tabLst/>
              <a:defRPr/>
            </a:pPr>
            <a:r>
              <a:rPr kumimoji="0" lang="en-GB" sz="1800" b="0" i="0" u="none" strike="noStrike" kern="1200" cap="none" spc="0" normalizeH="0" baseline="0" noProof="0" dirty="0">
                <a:ln>
                  <a:noFill/>
                </a:ln>
                <a:solidFill>
                  <a:srgbClr val="001261"/>
                </a:solidFill>
                <a:effectLst/>
                <a:uLnTx/>
                <a:uFillTx/>
                <a:latin typeface="Axiforma" panose="00000500000000000000" pitchFamily="50" charset="0"/>
                <a:sym typeface="Arial"/>
              </a:rPr>
              <a:t>Interest payments are exchanged throughout the contract term </a:t>
            </a:r>
          </a:p>
          <a:p>
            <a:pPr marR="0" lvl="0" algn="l" defTabSz="457200" rtl="0" eaLnBrk="1" fontAlgn="auto" latinLnBrk="0" hangingPunct="1">
              <a:lnSpc>
                <a:spcPct val="130000"/>
              </a:lnSpc>
              <a:spcBef>
                <a:spcPts val="0"/>
              </a:spcBef>
              <a:spcAft>
                <a:spcPts val="0"/>
              </a:spcAft>
              <a:buClr>
                <a:srgbClr val="00B2E3"/>
              </a:buClr>
              <a:buSzPct val="80000"/>
              <a:tabLst/>
              <a:defRPr/>
            </a:pPr>
            <a:endParaRPr lang="en-GB" sz="1800" b="0" dirty="0">
              <a:solidFill>
                <a:srgbClr val="001261"/>
              </a:solidFill>
              <a:latin typeface="Axiforma" panose="00000500000000000000" pitchFamily="50" charset="0"/>
            </a:endParaRPr>
          </a:p>
          <a:p>
            <a:pPr marR="0" lvl="0" algn="l" defTabSz="457200" rtl="0" eaLnBrk="1" fontAlgn="auto" latinLnBrk="0" hangingPunct="1">
              <a:lnSpc>
                <a:spcPct val="130000"/>
              </a:lnSpc>
              <a:spcBef>
                <a:spcPts val="0"/>
              </a:spcBef>
              <a:spcAft>
                <a:spcPts val="0"/>
              </a:spcAft>
              <a:buClr>
                <a:srgbClr val="00B2E3"/>
              </a:buClr>
              <a:buSzPct val="80000"/>
              <a:tabLst/>
              <a:defRPr/>
            </a:pPr>
            <a:r>
              <a:rPr kumimoji="0" lang="en-GB" sz="1800" b="0" i="0" u="none" strike="noStrike" kern="1200" cap="none" spc="0" normalizeH="0" baseline="0" noProof="0" dirty="0">
                <a:ln>
                  <a:noFill/>
                </a:ln>
                <a:solidFill>
                  <a:srgbClr val="001261"/>
                </a:solidFill>
                <a:effectLst/>
                <a:uLnTx/>
                <a:uFillTx/>
                <a:latin typeface="Axiforma" panose="00000500000000000000" pitchFamily="50" charset="0"/>
                <a:sym typeface="Arial"/>
              </a:rPr>
              <a:t>Principal and interest payments are exchanged</a:t>
            </a:r>
          </a:p>
          <a:p>
            <a:pPr marR="0" lvl="0" algn="l" defTabSz="457200" rtl="0" eaLnBrk="1" fontAlgn="auto" latinLnBrk="0" hangingPunct="1">
              <a:lnSpc>
                <a:spcPct val="130000"/>
              </a:lnSpc>
              <a:spcBef>
                <a:spcPts val="0"/>
              </a:spcBef>
              <a:spcAft>
                <a:spcPts val="0"/>
              </a:spcAft>
              <a:buClr>
                <a:srgbClr val="00B2E3"/>
              </a:buClr>
              <a:buSzPct val="80000"/>
              <a:tabLst/>
              <a:defRPr/>
            </a:pPr>
            <a:endParaRPr lang="en-GB" sz="1800" b="0" dirty="0">
              <a:solidFill>
                <a:srgbClr val="001261"/>
              </a:solidFill>
              <a:latin typeface="Axiforma" panose="00000500000000000000" pitchFamily="50" charset="0"/>
            </a:endParaRPr>
          </a:p>
          <a:p>
            <a:pPr marR="0" lvl="0" algn="l" defTabSz="457200" rtl="0" eaLnBrk="1" fontAlgn="auto" latinLnBrk="0" hangingPunct="1">
              <a:lnSpc>
                <a:spcPct val="130000"/>
              </a:lnSpc>
              <a:spcBef>
                <a:spcPts val="0"/>
              </a:spcBef>
              <a:spcAft>
                <a:spcPts val="0"/>
              </a:spcAft>
              <a:buClr>
                <a:srgbClr val="00B2E3"/>
              </a:buClr>
              <a:buSzPct val="80000"/>
              <a:tabLst/>
              <a:defRPr/>
            </a:pPr>
            <a:r>
              <a:rPr lang="en-GB" sz="1800" b="0" dirty="0">
                <a:solidFill>
                  <a:srgbClr val="001261"/>
                </a:solidFill>
                <a:latin typeface="Axiforma" panose="00000500000000000000" pitchFamily="50" charset="0"/>
              </a:rPr>
              <a:t>Typically used to offset both exchange rate and interest rate risk </a:t>
            </a:r>
          </a:p>
        </p:txBody>
      </p:sp>
    </p:spTree>
    <p:extLst>
      <p:ext uri="{BB962C8B-B14F-4D97-AF65-F5344CB8AC3E}">
        <p14:creationId xmlns:p14="http://schemas.microsoft.com/office/powerpoint/2010/main" val="36558607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1_Ion Boardroom">
  <a:themeElements>
    <a:clrScheme name="Custom 1">
      <a:dk1>
        <a:srgbClr val="001261"/>
      </a:dk1>
      <a:lt1>
        <a:srgbClr val="FFFFFF"/>
      </a:lt1>
      <a:dk2>
        <a:srgbClr val="001261"/>
      </a:dk2>
      <a:lt2>
        <a:srgbClr val="FFFFFF"/>
      </a:lt2>
      <a:accent1>
        <a:srgbClr val="00B2E3"/>
      </a:accent1>
      <a:accent2>
        <a:srgbClr val="A31A75"/>
      </a:accent2>
      <a:accent3>
        <a:srgbClr val="FF6359"/>
      </a:accent3>
      <a:accent4>
        <a:srgbClr val="00EBBF"/>
      </a:accent4>
      <a:accent5>
        <a:srgbClr val="B636E9"/>
      </a:accent5>
      <a:accent6>
        <a:srgbClr val="57D6FF"/>
      </a:accent6>
      <a:hlink>
        <a:srgbClr val="00B2E3"/>
      </a:hlink>
      <a:folHlink>
        <a:srgbClr val="2D89A9"/>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26484ACC6280B4487163ED80ACBFFDE" ma:contentTypeVersion="15" ma:contentTypeDescription="Create a new document." ma:contentTypeScope="" ma:versionID="ca3e24beffec453632898d03763e5ced">
  <xsd:schema xmlns:xsd="http://www.w3.org/2001/XMLSchema" xmlns:xs="http://www.w3.org/2001/XMLSchema" xmlns:p="http://schemas.microsoft.com/office/2006/metadata/properties" xmlns:ns2="f2b0e5c4-d42e-47f0-8b5c-5b1b44d5c7f7" xmlns:ns3="09f55ea0-5889-40b2-9381-d00cf9dea6aa" targetNamespace="http://schemas.microsoft.com/office/2006/metadata/properties" ma:root="true" ma:fieldsID="0160e15b2de4adfa23b71f1ee6b73121" ns2:_="" ns3:_="">
    <xsd:import namespace="f2b0e5c4-d42e-47f0-8b5c-5b1b44d5c7f7"/>
    <xsd:import namespace="09f55ea0-5889-40b2-9381-d00cf9dea6a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2b0e5c4-d42e-47f0-8b5c-5b1b44d5c7f7" elementFormDefault="qualified">
    <xsd:import namespace="http://schemas.microsoft.com/office/2006/documentManagement/types"/>
    <xsd:import namespace="http://schemas.microsoft.com/office/infopath/2007/PartnerControls"/>
    <xsd:element name="MediaServiceMetadata" ma:index="5" nillable="true" ma:displayName="MediaServiceMetadata" ma:hidden="true" ma:internalName="MediaServiceMetadata" ma:readOnly="true">
      <xsd:simpleType>
        <xsd:restriction base="dms:Note"/>
      </xsd:simpleType>
    </xsd:element>
    <xsd:element name="MediaServiceFastMetadata" ma:index="6" nillable="true" ma:displayName="MediaServiceFastMetadata" ma:hidden="true" ma:internalName="MediaServiceFastMetadata" ma:readOnly="true">
      <xsd:simpleType>
        <xsd:restriction base="dms:Note"/>
      </xsd:simpleType>
    </xsd:element>
    <xsd:element name="MediaServiceAutoTags" ma:index="7" nillable="true" ma:displayName="Tags" ma:internalName="MediaServiceAutoTags" ma:readOnly="true">
      <xsd:simpleType>
        <xsd:restriction base="dms:Text"/>
      </xsd:simpleType>
    </xsd:element>
    <xsd:element name="MediaServiceOCR" ma:index="8" nillable="true" ma:displayName="Extracted Text" ma:internalName="MediaServiceOCR" ma:readOnly="true">
      <xsd:simpleType>
        <xsd:restriction base="dms:Note">
          <xsd:maxLength value="255"/>
        </xsd:restriction>
      </xsd:simpleType>
    </xsd:element>
    <xsd:element name="MediaServiceDateTaken" ma:index="9" nillable="true" ma:displayName="MediaServiceDateTaken" ma:hidden="true" ma:internalName="MediaServiceDateTaken" ma:readOnly="true">
      <xsd:simpleType>
        <xsd:restriction base="dms:Text"/>
      </xsd:simpleType>
    </xsd:element>
    <xsd:element name="MediaServiceLocation" ma:index="10"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9f55ea0-5889-40b2-9381-d00cf9dea6aa" elementFormDefault="qualified">
    <xsd:import namespace="http://schemas.microsoft.com/office/2006/documentManagement/types"/>
    <xsd:import namespace="http://schemas.microsoft.com/office/infopath/2007/PartnerControls"/>
    <xsd:element name="SharedWithUsers" ma:index="14" nillable="true" ma:displayName="Shared With" ma:SearchPeopleOnly="false" ma:SharePointGroup="0" ma:internalName="SharedWithUsers" ma:readOnly="tru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1"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0910F7B-4D10-4496-8B72-273A2F2434B9}">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32E5A4A6-60E2-4B2F-82C6-1B1545B6071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2b0e5c4-d42e-47f0-8b5c-5b1b44d5c7f7"/>
    <ds:schemaRef ds:uri="09f55ea0-5889-40b2-9381-d00cf9dea6a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1F7FA61-99A2-468E-B7AB-4641A2158C0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489</TotalTime>
  <Words>1759</Words>
  <Application>Microsoft Office PowerPoint</Application>
  <PresentationFormat>Widescreen</PresentationFormat>
  <Paragraphs>227</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Roboto</vt:lpstr>
      <vt:lpstr>Axiforma</vt:lpstr>
      <vt:lpstr>Wingdings 3</vt:lpstr>
      <vt:lpstr>Raleway</vt:lpstr>
      <vt:lpstr>Axiforma SemiBold</vt:lpstr>
      <vt:lpstr>Calibri</vt:lpstr>
      <vt:lpstr>1_Ion Boardroom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Currencies - FX</dc:title>
  <dc:creator>Su Morton</dc:creator>
  <cp:lastModifiedBy>Kim Weiss</cp:lastModifiedBy>
  <cp:revision>1</cp:revision>
  <dcterms:modified xsi:type="dcterms:W3CDTF">2020-04-20T17:34:48Z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0x010100726484ACC6280B4487163ED80ACBFFDE</vt:lpwstr>
  </property>
</Properties>
</file>